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5" r:id="rId1"/>
    <p:sldMasterId id="2147483697" r:id="rId2"/>
  </p:sldMasterIdLst>
  <p:notesMasterIdLst>
    <p:notesMasterId r:id="rId19"/>
  </p:notesMasterIdLst>
  <p:sldIdLst>
    <p:sldId id="256" r:id="rId3"/>
    <p:sldId id="270" r:id="rId4"/>
    <p:sldId id="309" r:id="rId5"/>
    <p:sldId id="264" r:id="rId6"/>
    <p:sldId id="268" r:id="rId7"/>
    <p:sldId id="304" r:id="rId8"/>
    <p:sldId id="305" r:id="rId9"/>
    <p:sldId id="306" r:id="rId10"/>
    <p:sldId id="307" r:id="rId11"/>
    <p:sldId id="263" r:id="rId12"/>
    <p:sldId id="277" r:id="rId13"/>
    <p:sldId id="319" r:id="rId14"/>
    <p:sldId id="318" r:id="rId15"/>
    <p:sldId id="321" r:id="rId16"/>
    <p:sldId id="322" r:id="rId17"/>
    <p:sldId id="308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Proxima Nova" panose="020B0604020202020204" charset="0"/>
      <p:regular r:id="rId28"/>
      <p:bold r:id="rId29"/>
      <p:italic r:id="rId30"/>
      <p:boldItalic r:id="rId31"/>
    </p:embeddedFont>
    <p:embeddedFont>
      <p:font typeface="Proxima Nova Semibold" panose="020B0604020202020204" charset="0"/>
      <p:regular r:id="rId32"/>
      <p:bold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CFE0"/>
    <a:srgbClr val="6D97CD"/>
    <a:srgbClr val="365179"/>
    <a:srgbClr val="475058"/>
    <a:srgbClr val="4D6994"/>
    <a:srgbClr val="6580A9"/>
    <a:srgbClr val="7DB0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A7F42F-5BA8-48C3-A19E-E20E717B7AA1}">
  <a:tblStyle styleId="{50A7F42F-5BA8-48C3-A19E-E20E717B7A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41" autoAdjust="0"/>
  </p:normalViewPr>
  <p:slideViewPr>
    <p:cSldViewPr snapToGrid="0">
      <p:cViewPr varScale="1">
        <p:scale>
          <a:sx n="103" d="100"/>
          <a:sy n="103" d="100"/>
        </p:scale>
        <p:origin x="874" y="101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1009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226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a45499a858_5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a45499a858_5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8da63420ed_0_8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8da63420ed_0_8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1" name="Google Shape;8281;g8da63420ed_0_20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2" name="Google Shape;8282;g8da63420ed_0_20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9763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8da63420ed_0_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8da63420ed_0_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8da63420ed_0_5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8da63420ed_0_5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9857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939d4bae08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939d4bae08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8da63420ed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8da63420ed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8da63420ed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8da63420ed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3291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8da63420ed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8da63420ed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9334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8da63420ed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8da63420ed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0056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939d4bae08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939d4bae08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5098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928650"/>
            <a:ext cx="3621900" cy="237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 b="1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516200"/>
            <a:ext cx="25350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04088" y="539496"/>
            <a:ext cx="3154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714125" y="1499000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714125" y="1922600"/>
            <a:ext cx="22578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714125" y="3366441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714125" y="3789741"/>
            <a:ext cx="22578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5" hasCustomPrompt="1"/>
          </p:nvPr>
        </p:nvSpPr>
        <p:spPr>
          <a:xfrm>
            <a:off x="714125" y="3110041"/>
            <a:ext cx="317100" cy="2739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6" hasCustomPrompt="1"/>
          </p:nvPr>
        </p:nvSpPr>
        <p:spPr>
          <a:xfrm>
            <a:off x="714125" y="1242600"/>
            <a:ext cx="317100" cy="2739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0" tIns="91425" rIns="0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 b="1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3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 flipH="1">
            <a:off x="0" y="0"/>
            <a:ext cx="1227900" cy="1255800"/>
          </a:xfrm>
          <a:prstGeom prst="ellipse">
            <a:avLst/>
          </a:prstGeom>
          <a:solidFill>
            <a:srgbClr val="7DB0EB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08625" y="538575"/>
            <a:ext cx="7721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/>
          <p:nvPr/>
        </p:nvSpPr>
        <p:spPr>
          <a:xfrm flipH="1">
            <a:off x="8023501" y="3981600"/>
            <a:ext cx="1136100" cy="1161900"/>
          </a:xfrm>
          <a:prstGeom prst="ellipse">
            <a:avLst/>
          </a:prstGeom>
          <a:solidFill>
            <a:srgbClr val="AABB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 flipH="1">
            <a:off x="8296200" y="369428"/>
            <a:ext cx="863400" cy="882900"/>
          </a:xfrm>
          <a:prstGeom prst="ellipse">
            <a:avLst/>
          </a:prstGeom>
          <a:solidFill>
            <a:srgbClr val="6580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3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713100" y="1702225"/>
            <a:ext cx="3197400" cy="84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 b="1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713100" y="2619000"/>
            <a:ext cx="2631300" cy="77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/>
          <p:nvPr/>
        </p:nvSpPr>
        <p:spPr>
          <a:xfrm flipH="1">
            <a:off x="0" y="0"/>
            <a:ext cx="1227900" cy="1255800"/>
          </a:xfrm>
          <a:prstGeom prst="ellipse">
            <a:avLst/>
          </a:prstGeom>
          <a:solidFill>
            <a:srgbClr val="7DB0EB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flipH="1">
            <a:off x="2692374" y="3267000"/>
            <a:ext cx="1834800" cy="1876500"/>
          </a:xfrm>
          <a:prstGeom prst="ellipse">
            <a:avLst/>
          </a:prstGeom>
          <a:solidFill>
            <a:srgbClr val="AABB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Description">
  <p:cSld name="SECTION_HEADER_1_1">
    <p:bg>
      <p:bgPr>
        <a:solidFill>
          <a:schemeClr val="lt2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713100" y="2405100"/>
            <a:ext cx="2887500" cy="11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/>
          </p:nvPr>
        </p:nvSpPr>
        <p:spPr>
          <a:xfrm>
            <a:off x="714125" y="1566900"/>
            <a:ext cx="3105600" cy="88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0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/>
          <p:nvPr/>
        </p:nvSpPr>
        <p:spPr>
          <a:xfrm flipH="1">
            <a:off x="0" y="0"/>
            <a:ext cx="1227900" cy="1255800"/>
          </a:xfrm>
          <a:prstGeom prst="ellipse">
            <a:avLst/>
          </a:prstGeom>
          <a:solidFill>
            <a:srgbClr val="7DB0EB">
              <a:alpha val="42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02">
  <p:cSld name="TITLE_ONLY_1">
    <p:bg>
      <p:bgPr>
        <a:solidFill>
          <a:schemeClr val="l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708625" y="538575"/>
            <a:ext cx="7721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5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7738050" y="-371025"/>
            <a:ext cx="2720400" cy="2728500"/>
          </a:xfrm>
          <a:prstGeom prst="ellipse">
            <a:avLst/>
          </a:prstGeom>
          <a:solidFill>
            <a:srgbClr val="B6CFE6">
              <a:alpha val="35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/>
          <p:nvPr/>
        </p:nvSpPr>
        <p:spPr>
          <a:xfrm>
            <a:off x="7972375" y="3962400"/>
            <a:ext cx="915000" cy="936000"/>
          </a:xfrm>
          <a:prstGeom prst="ellipse">
            <a:avLst/>
          </a:prstGeom>
          <a:solidFill>
            <a:srgbClr val="7DB0EB">
              <a:alpha val="653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5" r:id="rId4"/>
    <p:sldLayoutId id="2147483658" r:id="rId5"/>
    <p:sldLayoutId id="2147483659" r:id="rId6"/>
    <p:sldLayoutId id="2147483667" r:id="rId7"/>
  </p:sldLayoutIdLst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99" name="Google Shape;299;p4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</p:sldLayoutIdLst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i4Q9EtmIfFbW3OSh_4RI7oYcLA1_lk7l7nOhWVAbb9I/copy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1000">
              <a:schemeClr val="bg2"/>
            </a:gs>
            <a:gs pos="79000">
              <a:schemeClr val="tx2"/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1"/>
          <p:cNvSpPr txBox="1">
            <a:spLocks noGrp="1"/>
          </p:cNvSpPr>
          <p:nvPr>
            <p:ph type="ctrTitle"/>
          </p:nvPr>
        </p:nvSpPr>
        <p:spPr>
          <a:xfrm>
            <a:off x="222657" y="172904"/>
            <a:ext cx="4983486" cy="17388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/>
              <a:t>Diagnosis of retinal disorders from OCT</a:t>
            </a:r>
          </a:p>
        </p:txBody>
      </p:sp>
      <p:pic>
        <p:nvPicPr>
          <p:cNvPr id="307" name="Google Shape;307;p51"/>
          <p:cNvPicPr preferRelativeResize="0"/>
          <p:nvPr/>
        </p:nvPicPr>
        <p:blipFill rotWithShape="1">
          <a:blip r:embed="rId3">
            <a:alphaModFix/>
          </a:blip>
          <a:srcRect l="6994" r="35908"/>
          <a:stretch/>
        </p:blipFill>
        <p:spPr>
          <a:xfrm>
            <a:off x="5226225" y="191800"/>
            <a:ext cx="3607317" cy="3495125"/>
          </a:xfrm>
          <a:prstGeom prst="ellipse">
            <a:avLst/>
          </a:prstGeom>
          <a:noFill/>
          <a:ln>
            <a:noFill/>
          </a:ln>
        </p:spPr>
      </p:pic>
      <p:sp>
        <p:nvSpPr>
          <p:cNvPr id="308" name="Google Shape;308;p51"/>
          <p:cNvSpPr/>
          <p:nvPr/>
        </p:nvSpPr>
        <p:spPr>
          <a:xfrm>
            <a:off x="7738050" y="-371025"/>
            <a:ext cx="2720400" cy="2728500"/>
          </a:xfrm>
          <a:prstGeom prst="ellipse">
            <a:avLst/>
          </a:prstGeom>
          <a:solidFill>
            <a:srgbClr val="B6CFE6">
              <a:alpha val="24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51"/>
          <p:cNvSpPr/>
          <p:nvPr/>
        </p:nvSpPr>
        <p:spPr>
          <a:xfrm>
            <a:off x="4638675" y="392325"/>
            <a:ext cx="1175100" cy="12018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51"/>
          <p:cNvSpPr/>
          <p:nvPr/>
        </p:nvSpPr>
        <p:spPr>
          <a:xfrm>
            <a:off x="6615921" y="3397113"/>
            <a:ext cx="897600" cy="918000"/>
          </a:xfrm>
          <a:prstGeom prst="ellipse">
            <a:avLst/>
          </a:prstGeom>
          <a:solidFill>
            <a:srgbClr val="7DB0EB">
              <a:alpha val="653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06;p51"/>
          <p:cNvSpPr txBox="1">
            <a:spLocks noGrp="1"/>
          </p:cNvSpPr>
          <p:nvPr>
            <p:ph type="subTitle" idx="1"/>
          </p:nvPr>
        </p:nvSpPr>
        <p:spPr>
          <a:xfrm>
            <a:off x="510098" y="3686925"/>
            <a:ext cx="3607317" cy="412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Asma Narmawala(202318025)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Ananya Adarsh(202318027)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Preyali Dave(202318028)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Devansh Mehta(202318053)</a:t>
            </a: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8"/>
          <p:cNvSpPr/>
          <p:nvPr/>
        </p:nvSpPr>
        <p:spPr>
          <a:xfrm>
            <a:off x="4932200" y="0"/>
            <a:ext cx="5143431" cy="5143539"/>
          </a:xfrm>
          <a:custGeom>
            <a:avLst/>
            <a:gdLst/>
            <a:ahLst/>
            <a:cxnLst/>
            <a:rect l="l" t="t" r="r" b="b"/>
            <a:pathLst>
              <a:path w="47476" h="47477" extrusionOk="0">
                <a:moveTo>
                  <a:pt x="23728" y="1"/>
                </a:moveTo>
                <a:cubicBezTo>
                  <a:pt x="10629" y="1"/>
                  <a:pt x="0" y="10630"/>
                  <a:pt x="0" y="23728"/>
                </a:cubicBezTo>
                <a:cubicBezTo>
                  <a:pt x="0" y="36847"/>
                  <a:pt x="10629" y="47476"/>
                  <a:pt x="23728" y="47476"/>
                </a:cubicBezTo>
                <a:cubicBezTo>
                  <a:pt x="36847" y="47476"/>
                  <a:pt x="47476" y="36847"/>
                  <a:pt x="47476" y="23728"/>
                </a:cubicBezTo>
                <a:cubicBezTo>
                  <a:pt x="47476" y="10630"/>
                  <a:pt x="36847" y="1"/>
                  <a:pt x="23728" y="1"/>
                </a:cubicBezTo>
                <a:close/>
              </a:path>
            </a:pathLst>
          </a:custGeom>
          <a:solidFill>
            <a:srgbClr val="8FBAEC">
              <a:alpha val="385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58"/>
          <p:cNvSpPr/>
          <p:nvPr/>
        </p:nvSpPr>
        <p:spPr>
          <a:xfrm>
            <a:off x="5186046" y="1299891"/>
            <a:ext cx="4635762" cy="2543720"/>
          </a:xfrm>
          <a:custGeom>
            <a:avLst/>
            <a:gdLst/>
            <a:ahLst/>
            <a:cxnLst/>
            <a:rect l="l" t="t" r="r" b="b"/>
            <a:pathLst>
              <a:path w="42790" h="16052" extrusionOk="0">
                <a:moveTo>
                  <a:pt x="21810" y="0"/>
                </a:moveTo>
                <a:cubicBezTo>
                  <a:pt x="21675" y="0"/>
                  <a:pt x="21540" y="1"/>
                  <a:pt x="21406" y="3"/>
                </a:cubicBezTo>
                <a:cubicBezTo>
                  <a:pt x="18727" y="3"/>
                  <a:pt x="16049" y="317"/>
                  <a:pt x="13538" y="903"/>
                </a:cubicBezTo>
                <a:cubicBezTo>
                  <a:pt x="12283" y="1217"/>
                  <a:pt x="11069" y="1573"/>
                  <a:pt x="9918" y="1991"/>
                </a:cubicBezTo>
                <a:cubicBezTo>
                  <a:pt x="8768" y="2410"/>
                  <a:pt x="7680" y="2891"/>
                  <a:pt x="6696" y="3393"/>
                </a:cubicBezTo>
                <a:cubicBezTo>
                  <a:pt x="5692" y="3895"/>
                  <a:pt x="4771" y="4418"/>
                  <a:pt x="3955" y="4920"/>
                </a:cubicBezTo>
                <a:cubicBezTo>
                  <a:pt x="3139" y="5444"/>
                  <a:pt x="2428" y="5946"/>
                  <a:pt x="1842" y="6406"/>
                </a:cubicBezTo>
                <a:cubicBezTo>
                  <a:pt x="1695" y="6532"/>
                  <a:pt x="1549" y="6636"/>
                  <a:pt x="1423" y="6741"/>
                </a:cubicBezTo>
                <a:cubicBezTo>
                  <a:pt x="1298" y="6845"/>
                  <a:pt x="1172" y="6950"/>
                  <a:pt x="1068" y="7055"/>
                </a:cubicBezTo>
                <a:cubicBezTo>
                  <a:pt x="838" y="7243"/>
                  <a:pt x="649" y="7410"/>
                  <a:pt x="482" y="7557"/>
                </a:cubicBezTo>
                <a:cubicBezTo>
                  <a:pt x="335" y="7703"/>
                  <a:pt x="210" y="7829"/>
                  <a:pt x="126" y="7892"/>
                </a:cubicBezTo>
                <a:cubicBezTo>
                  <a:pt x="43" y="7975"/>
                  <a:pt x="1" y="8017"/>
                  <a:pt x="1" y="8017"/>
                </a:cubicBezTo>
                <a:cubicBezTo>
                  <a:pt x="1" y="8017"/>
                  <a:pt x="43" y="8059"/>
                  <a:pt x="126" y="8143"/>
                </a:cubicBezTo>
                <a:cubicBezTo>
                  <a:pt x="210" y="8226"/>
                  <a:pt x="335" y="8352"/>
                  <a:pt x="482" y="8498"/>
                </a:cubicBezTo>
                <a:cubicBezTo>
                  <a:pt x="649" y="8645"/>
                  <a:pt x="838" y="8812"/>
                  <a:pt x="1068" y="9001"/>
                </a:cubicBezTo>
                <a:cubicBezTo>
                  <a:pt x="1172" y="9105"/>
                  <a:pt x="1298" y="9189"/>
                  <a:pt x="1423" y="9314"/>
                </a:cubicBezTo>
                <a:cubicBezTo>
                  <a:pt x="1549" y="9419"/>
                  <a:pt x="1695" y="9524"/>
                  <a:pt x="1842" y="9628"/>
                </a:cubicBezTo>
                <a:cubicBezTo>
                  <a:pt x="2428" y="10089"/>
                  <a:pt x="3139" y="10591"/>
                  <a:pt x="3955" y="11114"/>
                </a:cubicBezTo>
                <a:cubicBezTo>
                  <a:pt x="4771" y="11637"/>
                  <a:pt x="5692" y="12160"/>
                  <a:pt x="6696" y="12662"/>
                </a:cubicBezTo>
                <a:cubicBezTo>
                  <a:pt x="7680" y="13164"/>
                  <a:pt x="8768" y="13625"/>
                  <a:pt x="9918" y="14043"/>
                </a:cubicBezTo>
                <a:cubicBezTo>
                  <a:pt x="11069" y="14483"/>
                  <a:pt x="12283" y="14838"/>
                  <a:pt x="13538" y="15131"/>
                </a:cubicBezTo>
                <a:cubicBezTo>
                  <a:pt x="16049" y="15738"/>
                  <a:pt x="18727" y="16052"/>
                  <a:pt x="21406" y="16052"/>
                </a:cubicBezTo>
                <a:cubicBezTo>
                  <a:pt x="22745" y="16052"/>
                  <a:pt x="24084" y="15989"/>
                  <a:pt x="25381" y="15843"/>
                </a:cubicBezTo>
                <a:cubicBezTo>
                  <a:pt x="26699" y="15696"/>
                  <a:pt x="27996" y="15466"/>
                  <a:pt x="29252" y="15152"/>
                </a:cubicBezTo>
                <a:cubicBezTo>
                  <a:pt x="30507" y="14859"/>
                  <a:pt x="31721" y="14503"/>
                  <a:pt x="32872" y="14085"/>
                </a:cubicBezTo>
                <a:cubicBezTo>
                  <a:pt x="34022" y="13667"/>
                  <a:pt x="35110" y="13185"/>
                  <a:pt x="36115" y="12683"/>
                </a:cubicBezTo>
                <a:cubicBezTo>
                  <a:pt x="37098" y="12181"/>
                  <a:pt x="38019" y="11658"/>
                  <a:pt x="38835" y="11135"/>
                </a:cubicBezTo>
                <a:cubicBezTo>
                  <a:pt x="39651" y="10612"/>
                  <a:pt x="40362" y="10110"/>
                  <a:pt x="40948" y="9628"/>
                </a:cubicBezTo>
                <a:cubicBezTo>
                  <a:pt x="41095" y="9524"/>
                  <a:pt x="41241" y="9419"/>
                  <a:pt x="41367" y="9314"/>
                </a:cubicBezTo>
                <a:cubicBezTo>
                  <a:pt x="41492" y="9210"/>
                  <a:pt x="41618" y="9105"/>
                  <a:pt x="41743" y="9001"/>
                </a:cubicBezTo>
                <a:cubicBezTo>
                  <a:pt x="41953" y="8812"/>
                  <a:pt x="42162" y="8645"/>
                  <a:pt x="42308" y="8498"/>
                </a:cubicBezTo>
                <a:cubicBezTo>
                  <a:pt x="42476" y="8352"/>
                  <a:pt x="42580" y="8226"/>
                  <a:pt x="42664" y="8143"/>
                </a:cubicBezTo>
                <a:lnTo>
                  <a:pt x="42789" y="8017"/>
                </a:lnTo>
                <a:cubicBezTo>
                  <a:pt x="42789" y="8017"/>
                  <a:pt x="42748" y="7975"/>
                  <a:pt x="42664" y="7913"/>
                </a:cubicBezTo>
                <a:cubicBezTo>
                  <a:pt x="42580" y="7829"/>
                  <a:pt x="42476" y="7703"/>
                  <a:pt x="42308" y="7557"/>
                </a:cubicBezTo>
                <a:cubicBezTo>
                  <a:pt x="42162" y="7410"/>
                  <a:pt x="41953" y="7243"/>
                  <a:pt x="41743" y="7055"/>
                </a:cubicBezTo>
                <a:cubicBezTo>
                  <a:pt x="41618" y="6950"/>
                  <a:pt x="41492" y="6845"/>
                  <a:pt x="41367" y="6741"/>
                </a:cubicBezTo>
                <a:cubicBezTo>
                  <a:pt x="41241" y="6636"/>
                  <a:pt x="41095" y="6532"/>
                  <a:pt x="40948" y="6406"/>
                </a:cubicBezTo>
                <a:cubicBezTo>
                  <a:pt x="40362" y="5946"/>
                  <a:pt x="39651" y="5444"/>
                  <a:pt x="38835" y="4920"/>
                </a:cubicBezTo>
                <a:cubicBezTo>
                  <a:pt x="38019" y="4397"/>
                  <a:pt x="37098" y="3874"/>
                  <a:pt x="36115" y="3372"/>
                </a:cubicBezTo>
                <a:cubicBezTo>
                  <a:pt x="35110" y="2870"/>
                  <a:pt x="34022" y="2389"/>
                  <a:pt x="32872" y="1970"/>
                </a:cubicBezTo>
                <a:cubicBezTo>
                  <a:pt x="31721" y="1552"/>
                  <a:pt x="30507" y="1175"/>
                  <a:pt x="29252" y="882"/>
                </a:cubicBezTo>
                <a:cubicBezTo>
                  <a:pt x="27996" y="589"/>
                  <a:pt x="26699" y="359"/>
                  <a:pt x="25381" y="213"/>
                </a:cubicBezTo>
                <a:cubicBezTo>
                  <a:pt x="24197" y="81"/>
                  <a:pt x="22997" y="0"/>
                  <a:pt x="21810" y="0"/>
                </a:cubicBezTo>
                <a:close/>
              </a:path>
            </a:pathLst>
          </a:custGeom>
          <a:gradFill>
            <a:gsLst>
              <a:gs pos="0">
                <a:srgbClr val="E7EFF7"/>
              </a:gs>
              <a:gs pos="100000">
                <a:srgbClr val="8BAFD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58"/>
          <p:cNvSpPr txBox="1">
            <a:spLocks noGrp="1"/>
          </p:cNvSpPr>
          <p:nvPr>
            <p:ph type="title"/>
          </p:nvPr>
        </p:nvSpPr>
        <p:spPr>
          <a:xfrm>
            <a:off x="713099" y="1702225"/>
            <a:ext cx="4000361" cy="84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Expected Goal</a:t>
            </a:r>
            <a:endParaRPr dirty="0"/>
          </a:p>
        </p:txBody>
      </p:sp>
      <p:sp>
        <p:nvSpPr>
          <p:cNvPr id="411" name="Google Shape;411;p58"/>
          <p:cNvSpPr txBox="1">
            <a:spLocks noGrp="1"/>
          </p:cNvSpPr>
          <p:nvPr>
            <p:ph type="subTitle" idx="1"/>
          </p:nvPr>
        </p:nvSpPr>
        <p:spPr>
          <a:xfrm>
            <a:off x="736130" y="2524969"/>
            <a:ext cx="3041918" cy="14491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proposed approach has a potential impact on creating a tool for automatically detecting retinal diseases from the given OCT scan</a:t>
            </a:r>
            <a:endParaRPr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12" name="Google Shape;412;p58"/>
          <p:cNvSpPr/>
          <p:nvPr/>
        </p:nvSpPr>
        <p:spPr>
          <a:xfrm>
            <a:off x="5186033" y="1702232"/>
            <a:ext cx="4635762" cy="1739034"/>
          </a:xfrm>
          <a:custGeom>
            <a:avLst/>
            <a:gdLst/>
            <a:ahLst/>
            <a:cxnLst/>
            <a:rect l="l" t="t" r="r" b="b"/>
            <a:pathLst>
              <a:path w="42790" h="16052" extrusionOk="0">
                <a:moveTo>
                  <a:pt x="21810" y="0"/>
                </a:moveTo>
                <a:cubicBezTo>
                  <a:pt x="21675" y="0"/>
                  <a:pt x="21540" y="1"/>
                  <a:pt x="21406" y="3"/>
                </a:cubicBezTo>
                <a:cubicBezTo>
                  <a:pt x="18727" y="3"/>
                  <a:pt x="16049" y="317"/>
                  <a:pt x="13538" y="903"/>
                </a:cubicBezTo>
                <a:cubicBezTo>
                  <a:pt x="12283" y="1217"/>
                  <a:pt x="11069" y="1573"/>
                  <a:pt x="9918" y="1991"/>
                </a:cubicBezTo>
                <a:cubicBezTo>
                  <a:pt x="8768" y="2410"/>
                  <a:pt x="7680" y="2891"/>
                  <a:pt x="6696" y="3393"/>
                </a:cubicBezTo>
                <a:cubicBezTo>
                  <a:pt x="5692" y="3895"/>
                  <a:pt x="4771" y="4418"/>
                  <a:pt x="3955" y="4920"/>
                </a:cubicBezTo>
                <a:cubicBezTo>
                  <a:pt x="3139" y="5444"/>
                  <a:pt x="2428" y="5946"/>
                  <a:pt x="1842" y="6406"/>
                </a:cubicBezTo>
                <a:cubicBezTo>
                  <a:pt x="1695" y="6532"/>
                  <a:pt x="1549" y="6636"/>
                  <a:pt x="1423" y="6741"/>
                </a:cubicBezTo>
                <a:cubicBezTo>
                  <a:pt x="1298" y="6845"/>
                  <a:pt x="1172" y="6950"/>
                  <a:pt x="1068" y="7055"/>
                </a:cubicBezTo>
                <a:cubicBezTo>
                  <a:pt x="838" y="7243"/>
                  <a:pt x="649" y="7410"/>
                  <a:pt x="482" y="7557"/>
                </a:cubicBezTo>
                <a:cubicBezTo>
                  <a:pt x="335" y="7703"/>
                  <a:pt x="210" y="7829"/>
                  <a:pt x="126" y="7892"/>
                </a:cubicBezTo>
                <a:cubicBezTo>
                  <a:pt x="43" y="7975"/>
                  <a:pt x="1" y="8017"/>
                  <a:pt x="1" y="8017"/>
                </a:cubicBezTo>
                <a:cubicBezTo>
                  <a:pt x="1" y="8017"/>
                  <a:pt x="43" y="8059"/>
                  <a:pt x="126" y="8143"/>
                </a:cubicBezTo>
                <a:cubicBezTo>
                  <a:pt x="210" y="8226"/>
                  <a:pt x="335" y="8352"/>
                  <a:pt x="482" y="8498"/>
                </a:cubicBezTo>
                <a:cubicBezTo>
                  <a:pt x="649" y="8645"/>
                  <a:pt x="838" y="8812"/>
                  <a:pt x="1068" y="9001"/>
                </a:cubicBezTo>
                <a:cubicBezTo>
                  <a:pt x="1172" y="9105"/>
                  <a:pt x="1298" y="9189"/>
                  <a:pt x="1423" y="9314"/>
                </a:cubicBezTo>
                <a:cubicBezTo>
                  <a:pt x="1549" y="9419"/>
                  <a:pt x="1695" y="9524"/>
                  <a:pt x="1842" y="9628"/>
                </a:cubicBezTo>
                <a:cubicBezTo>
                  <a:pt x="2428" y="10089"/>
                  <a:pt x="3139" y="10591"/>
                  <a:pt x="3955" y="11114"/>
                </a:cubicBezTo>
                <a:cubicBezTo>
                  <a:pt x="4771" y="11637"/>
                  <a:pt x="5692" y="12160"/>
                  <a:pt x="6696" y="12662"/>
                </a:cubicBezTo>
                <a:cubicBezTo>
                  <a:pt x="7680" y="13164"/>
                  <a:pt x="8768" y="13625"/>
                  <a:pt x="9918" y="14043"/>
                </a:cubicBezTo>
                <a:cubicBezTo>
                  <a:pt x="11069" y="14483"/>
                  <a:pt x="12283" y="14838"/>
                  <a:pt x="13538" y="15131"/>
                </a:cubicBezTo>
                <a:cubicBezTo>
                  <a:pt x="16049" y="15738"/>
                  <a:pt x="18727" y="16052"/>
                  <a:pt x="21406" y="16052"/>
                </a:cubicBezTo>
                <a:cubicBezTo>
                  <a:pt x="22745" y="16052"/>
                  <a:pt x="24084" y="15989"/>
                  <a:pt x="25381" y="15843"/>
                </a:cubicBezTo>
                <a:cubicBezTo>
                  <a:pt x="26699" y="15696"/>
                  <a:pt x="27996" y="15466"/>
                  <a:pt x="29252" y="15152"/>
                </a:cubicBezTo>
                <a:cubicBezTo>
                  <a:pt x="30507" y="14859"/>
                  <a:pt x="31721" y="14503"/>
                  <a:pt x="32872" y="14085"/>
                </a:cubicBezTo>
                <a:cubicBezTo>
                  <a:pt x="34022" y="13667"/>
                  <a:pt x="35110" y="13185"/>
                  <a:pt x="36115" y="12683"/>
                </a:cubicBezTo>
                <a:cubicBezTo>
                  <a:pt x="37098" y="12181"/>
                  <a:pt x="38019" y="11658"/>
                  <a:pt x="38835" y="11135"/>
                </a:cubicBezTo>
                <a:cubicBezTo>
                  <a:pt x="39651" y="10612"/>
                  <a:pt x="40362" y="10110"/>
                  <a:pt x="40948" y="9628"/>
                </a:cubicBezTo>
                <a:cubicBezTo>
                  <a:pt x="41095" y="9524"/>
                  <a:pt x="41241" y="9419"/>
                  <a:pt x="41367" y="9314"/>
                </a:cubicBezTo>
                <a:cubicBezTo>
                  <a:pt x="41492" y="9210"/>
                  <a:pt x="41618" y="9105"/>
                  <a:pt x="41743" y="9001"/>
                </a:cubicBezTo>
                <a:cubicBezTo>
                  <a:pt x="41953" y="8812"/>
                  <a:pt x="42162" y="8645"/>
                  <a:pt x="42308" y="8498"/>
                </a:cubicBezTo>
                <a:cubicBezTo>
                  <a:pt x="42476" y="8352"/>
                  <a:pt x="42580" y="8226"/>
                  <a:pt x="42664" y="8143"/>
                </a:cubicBezTo>
                <a:lnTo>
                  <a:pt x="42789" y="8017"/>
                </a:lnTo>
                <a:cubicBezTo>
                  <a:pt x="42789" y="8017"/>
                  <a:pt x="42748" y="7975"/>
                  <a:pt x="42664" y="7913"/>
                </a:cubicBezTo>
                <a:cubicBezTo>
                  <a:pt x="42580" y="7829"/>
                  <a:pt x="42476" y="7703"/>
                  <a:pt x="42308" y="7557"/>
                </a:cubicBezTo>
                <a:cubicBezTo>
                  <a:pt x="42162" y="7410"/>
                  <a:pt x="41953" y="7243"/>
                  <a:pt x="41743" y="7055"/>
                </a:cubicBezTo>
                <a:cubicBezTo>
                  <a:pt x="41618" y="6950"/>
                  <a:pt x="41492" y="6845"/>
                  <a:pt x="41367" y="6741"/>
                </a:cubicBezTo>
                <a:cubicBezTo>
                  <a:pt x="41241" y="6636"/>
                  <a:pt x="41095" y="6532"/>
                  <a:pt x="40948" y="6406"/>
                </a:cubicBezTo>
                <a:cubicBezTo>
                  <a:pt x="40362" y="5946"/>
                  <a:pt x="39651" y="5444"/>
                  <a:pt x="38835" y="4920"/>
                </a:cubicBezTo>
                <a:cubicBezTo>
                  <a:pt x="38019" y="4397"/>
                  <a:pt x="37098" y="3874"/>
                  <a:pt x="36115" y="3372"/>
                </a:cubicBezTo>
                <a:cubicBezTo>
                  <a:pt x="35110" y="2870"/>
                  <a:pt x="34022" y="2389"/>
                  <a:pt x="32872" y="1970"/>
                </a:cubicBezTo>
                <a:cubicBezTo>
                  <a:pt x="31721" y="1552"/>
                  <a:pt x="30507" y="1175"/>
                  <a:pt x="29252" y="882"/>
                </a:cubicBezTo>
                <a:cubicBezTo>
                  <a:pt x="27996" y="589"/>
                  <a:pt x="26699" y="359"/>
                  <a:pt x="25381" y="213"/>
                </a:cubicBezTo>
                <a:cubicBezTo>
                  <a:pt x="24197" y="81"/>
                  <a:pt x="22997" y="0"/>
                  <a:pt x="21810" y="0"/>
                </a:cubicBezTo>
                <a:close/>
              </a:path>
            </a:pathLst>
          </a:custGeom>
          <a:solidFill>
            <a:srgbClr val="F7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58"/>
          <p:cNvSpPr/>
          <p:nvPr/>
        </p:nvSpPr>
        <p:spPr>
          <a:xfrm>
            <a:off x="6693429" y="1835987"/>
            <a:ext cx="1618671" cy="1469382"/>
          </a:xfrm>
          <a:custGeom>
            <a:avLst/>
            <a:gdLst/>
            <a:ahLst/>
            <a:cxnLst/>
            <a:rect l="l" t="t" r="r" b="b"/>
            <a:pathLst>
              <a:path w="14941" h="13563" extrusionOk="0">
                <a:moveTo>
                  <a:pt x="7467" y="1"/>
                </a:moveTo>
                <a:cubicBezTo>
                  <a:pt x="4395" y="1"/>
                  <a:pt x="1630" y="2103"/>
                  <a:pt x="880" y="5212"/>
                </a:cubicBezTo>
                <a:cubicBezTo>
                  <a:pt x="1" y="8853"/>
                  <a:pt x="2261" y="12514"/>
                  <a:pt x="5901" y="13372"/>
                </a:cubicBezTo>
                <a:cubicBezTo>
                  <a:pt x="6436" y="13501"/>
                  <a:pt x="6971" y="13563"/>
                  <a:pt x="7498" y="13563"/>
                </a:cubicBezTo>
                <a:cubicBezTo>
                  <a:pt x="10558" y="13563"/>
                  <a:pt x="13333" y="11477"/>
                  <a:pt x="14082" y="8371"/>
                </a:cubicBezTo>
                <a:cubicBezTo>
                  <a:pt x="14940" y="4710"/>
                  <a:pt x="12701" y="1069"/>
                  <a:pt x="9061" y="190"/>
                </a:cubicBezTo>
                <a:cubicBezTo>
                  <a:pt x="8526" y="62"/>
                  <a:pt x="7992" y="1"/>
                  <a:pt x="7467" y="1"/>
                </a:cubicBezTo>
                <a:close/>
              </a:path>
            </a:pathLst>
          </a:custGeom>
          <a:gradFill>
            <a:gsLst>
              <a:gs pos="0">
                <a:srgbClr val="6F8BB4"/>
              </a:gs>
              <a:gs pos="100000">
                <a:srgbClr val="3C4C64"/>
              </a:gs>
            </a:gsLst>
            <a:path path="circle">
              <a:fillToRect l="50000" t="50000" r="50000" b="50000"/>
            </a:path>
            <a:tileRect/>
          </a:gradFill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58"/>
          <p:cNvSpPr/>
          <p:nvPr/>
        </p:nvSpPr>
        <p:spPr>
          <a:xfrm>
            <a:off x="7189227" y="2258888"/>
            <a:ext cx="627075" cy="623578"/>
          </a:xfrm>
          <a:custGeom>
            <a:avLst/>
            <a:gdLst/>
            <a:ahLst/>
            <a:cxnLst/>
            <a:rect l="l" t="t" r="r" b="b"/>
            <a:pathLst>
              <a:path w="3956" h="3934" extrusionOk="0">
                <a:moveTo>
                  <a:pt x="1968" y="0"/>
                </a:moveTo>
                <a:cubicBezTo>
                  <a:pt x="880" y="0"/>
                  <a:pt x="1" y="879"/>
                  <a:pt x="1" y="1967"/>
                </a:cubicBezTo>
                <a:cubicBezTo>
                  <a:pt x="1" y="3055"/>
                  <a:pt x="880" y="3934"/>
                  <a:pt x="1968" y="3934"/>
                </a:cubicBezTo>
                <a:cubicBezTo>
                  <a:pt x="3077" y="3934"/>
                  <a:pt x="3955" y="3055"/>
                  <a:pt x="3955" y="1967"/>
                </a:cubicBezTo>
                <a:cubicBezTo>
                  <a:pt x="3955" y="879"/>
                  <a:pt x="3077" y="0"/>
                  <a:pt x="1968" y="0"/>
                </a:cubicBezTo>
                <a:close/>
              </a:path>
            </a:pathLst>
          </a:custGeom>
          <a:gradFill>
            <a:gsLst>
              <a:gs pos="0">
                <a:srgbClr val="6F8BB4"/>
              </a:gs>
              <a:gs pos="100000">
                <a:srgbClr val="3C4C64"/>
              </a:gs>
            </a:gsLst>
            <a:path path="circle">
              <a:fillToRect l="50000" t="50000" r="50000" b="50000"/>
            </a:path>
            <a:tileRect/>
          </a:gra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58"/>
          <p:cNvSpPr/>
          <p:nvPr/>
        </p:nvSpPr>
        <p:spPr>
          <a:xfrm>
            <a:off x="7443769" y="1947140"/>
            <a:ext cx="649592" cy="623591"/>
          </a:xfrm>
          <a:custGeom>
            <a:avLst/>
            <a:gdLst/>
            <a:ahLst/>
            <a:cxnLst/>
            <a:rect l="l" t="t" r="r" b="b"/>
            <a:pathLst>
              <a:path w="5996" h="5756" extrusionOk="0">
                <a:moveTo>
                  <a:pt x="819" y="0"/>
                </a:moveTo>
                <a:cubicBezTo>
                  <a:pt x="1" y="0"/>
                  <a:pt x="14" y="1278"/>
                  <a:pt x="858" y="1298"/>
                </a:cubicBezTo>
                <a:cubicBezTo>
                  <a:pt x="2972" y="1361"/>
                  <a:pt x="4625" y="2993"/>
                  <a:pt x="4667" y="5127"/>
                </a:cubicBezTo>
                <a:cubicBezTo>
                  <a:pt x="4677" y="5546"/>
                  <a:pt x="5012" y="5755"/>
                  <a:pt x="5341" y="5755"/>
                </a:cubicBezTo>
                <a:cubicBezTo>
                  <a:pt x="5671" y="5755"/>
                  <a:pt x="5995" y="5546"/>
                  <a:pt x="5985" y="5127"/>
                </a:cubicBezTo>
                <a:cubicBezTo>
                  <a:pt x="5922" y="2282"/>
                  <a:pt x="3704" y="64"/>
                  <a:pt x="858" y="1"/>
                </a:cubicBezTo>
                <a:cubicBezTo>
                  <a:pt x="845" y="0"/>
                  <a:pt x="832" y="0"/>
                  <a:pt x="8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58"/>
          <p:cNvSpPr/>
          <p:nvPr/>
        </p:nvSpPr>
        <p:spPr>
          <a:xfrm>
            <a:off x="5186026" y="2426250"/>
            <a:ext cx="353251" cy="288746"/>
          </a:xfrm>
          <a:custGeom>
            <a:avLst/>
            <a:gdLst/>
            <a:ahLst/>
            <a:cxnLst/>
            <a:rect l="l" t="t" r="r" b="b"/>
            <a:pathLst>
              <a:path w="3956" h="3934" extrusionOk="0">
                <a:moveTo>
                  <a:pt x="1968" y="0"/>
                </a:moveTo>
                <a:cubicBezTo>
                  <a:pt x="880" y="0"/>
                  <a:pt x="1" y="879"/>
                  <a:pt x="1" y="1967"/>
                </a:cubicBezTo>
                <a:cubicBezTo>
                  <a:pt x="1" y="3055"/>
                  <a:pt x="880" y="3934"/>
                  <a:pt x="1968" y="3934"/>
                </a:cubicBezTo>
                <a:cubicBezTo>
                  <a:pt x="3077" y="3934"/>
                  <a:pt x="3955" y="3055"/>
                  <a:pt x="3955" y="1967"/>
                </a:cubicBezTo>
                <a:cubicBezTo>
                  <a:pt x="3955" y="879"/>
                  <a:pt x="3077" y="0"/>
                  <a:pt x="19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58"/>
          <p:cNvSpPr/>
          <p:nvPr/>
        </p:nvSpPr>
        <p:spPr>
          <a:xfrm>
            <a:off x="7468750" y="1947150"/>
            <a:ext cx="156302" cy="142775"/>
          </a:xfrm>
          <a:custGeom>
            <a:avLst/>
            <a:gdLst/>
            <a:ahLst/>
            <a:cxnLst/>
            <a:rect l="l" t="t" r="r" b="b"/>
            <a:pathLst>
              <a:path w="3956" h="3934" extrusionOk="0">
                <a:moveTo>
                  <a:pt x="1968" y="0"/>
                </a:moveTo>
                <a:cubicBezTo>
                  <a:pt x="880" y="0"/>
                  <a:pt x="1" y="879"/>
                  <a:pt x="1" y="1967"/>
                </a:cubicBezTo>
                <a:cubicBezTo>
                  <a:pt x="1" y="3055"/>
                  <a:pt x="880" y="3934"/>
                  <a:pt x="1968" y="3934"/>
                </a:cubicBezTo>
                <a:cubicBezTo>
                  <a:pt x="3077" y="3934"/>
                  <a:pt x="3955" y="3055"/>
                  <a:pt x="3955" y="1967"/>
                </a:cubicBezTo>
                <a:cubicBezTo>
                  <a:pt x="3955" y="879"/>
                  <a:pt x="3077" y="0"/>
                  <a:pt x="1968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58"/>
          <p:cNvSpPr/>
          <p:nvPr/>
        </p:nvSpPr>
        <p:spPr>
          <a:xfrm>
            <a:off x="7288473" y="2357578"/>
            <a:ext cx="428583" cy="426200"/>
          </a:xfrm>
          <a:custGeom>
            <a:avLst/>
            <a:gdLst/>
            <a:ahLst/>
            <a:cxnLst/>
            <a:rect l="l" t="t" r="r" b="b"/>
            <a:pathLst>
              <a:path w="3956" h="3934" extrusionOk="0">
                <a:moveTo>
                  <a:pt x="1968" y="0"/>
                </a:moveTo>
                <a:cubicBezTo>
                  <a:pt x="880" y="0"/>
                  <a:pt x="1" y="879"/>
                  <a:pt x="1" y="1967"/>
                </a:cubicBezTo>
                <a:cubicBezTo>
                  <a:pt x="1" y="3055"/>
                  <a:pt x="880" y="3934"/>
                  <a:pt x="1968" y="3934"/>
                </a:cubicBezTo>
                <a:cubicBezTo>
                  <a:pt x="3077" y="3934"/>
                  <a:pt x="3955" y="3055"/>
                  <a:pt x="3955" y="1967"/>
                </a:cubicBezTo>
                <a:cubicBezTo>
                  <a:pt x="3955" y="879"/>
                  <a:pt x="3077" y="0"/>
                  <a:pt x="196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10985;p92">
            <a:extLst>
              <a:ext uri="{FF2B5EF4-FFF2-40B4-BE49-F238E27FC236}">
                <a16:creationId xmlns:a16="http://schemas.microsoft.com/office/drawing/2014/main" id="{978C6514-49A2-A5AB-2EB0-C4AD7E5F72A4}"/>
              </a:ext>
            </a:extLst>
          </p:cNvPr>
          <p:cNvSpPr/>
          <p:nvPr/>
        </p:nvSpPr>
        <p:spPr>
          <a:xfrm>
            <a:off x="226849" y="247973"/>
            <a:ext cx="733744" cy="757480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853;p72">
            <a:extLst>
              <a:ext uri="{FF2B5EF4-FFF2-40B4-BE49-F238E27FC236}">
                <a16:creationId xmlns:a16="http://schemas.microsoft.com/office/drawing/2014/main" id="{0DD17ACE-420A-1F3B-C55A-26EFC4ADEC40}"/>
              </a:ext>
            </a:extLst>
          </p:cNvPr>
          <p:cNvCxnSpPr>
            <a:cxnSpLocks/>
          </p:cNvCxnSpPr>
          <p:nvPr/>
        </p:nvCxnSpPr>
        <p:spPr>
          <a:xfrm flipV="1">
            <a:off x="5298872" y="2802829"/>
            <a:ext cx="983042" cy="7798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Google Shape;855;p72">
            <a:extLst>
              <a:ext uri="{FF2B5EF4-FFF2-40B4-BE49-F238E27FC236}">
                <a16:creationId xmlns:a16="http://schemas.microsoft.com/office/drawing/2014/main" id="{2D762051-2A53-41B7-20FD-98965EB205C5}"/>
              </a:ext>
            </a:extLst>
          </p:cNvPr>
          <p:cNvCxnSpPr>
            <a:cxnSpLocks/>
          </p:cNvCxnSpPr>
          <p:nvPr/>
        </p:nvCxnSpPr>
        <p:spPr>
          <a:xfrm flipV="1">
            <a:off x="7055783" y="1695874"/>
            <a:ext cx="0" cy="870622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1" name="Google Shape;841;p72"/>
          <p:cNvSpPr txBox="1"/>
          <p:nvPr/>
        </p:nvSpPr>
        <p:spPr>
          <a:xfrm>
            <a:off x="3533029" y="1345328"/>
            <a:ext cx="1764756" cy="502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Ingestion 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2" name="Google Shape;842;p72"/>
          <p:cNvSpPr txBox="1"/>
          <p:nvPr/>
        </p:nvSpPr>
        <p:spPr>
          <a:xfrm>
            <a:off x="6138738" y="1353160"/>
            <a:ext cx="1834090" cy="48280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Pre-Processing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4" name="Google Shape;844;p72"/>
          <p:cNvSpPr txBox="1"/>
          <p:nvPr/>
        </p:nvSpPr>
        <p:spPr>
          <a:xfrm>
            <a:off x="3533029" y="2552401"/>
            <a:ext cx="1764756" cy="46461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Training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3" name="Google Shape;843;p72"/>
          <p:cNvSpPr txBox="1"/>
          <p:nvPr/>
        </p:nvSpPr>
        <p:spPr>
          <a:xfrm>
            <a:off x="6138740" y="2576750"/>
            <a:ext cx="1834088" cy="4677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Making CNN model    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5" name="Google Shape;845;p72"/>
          <p:cNvSpPr txBox="1"/>
          <p:nvPr/>
        </p:nvSpPr>
        <p:spPr>
          <a:xfrm>
            <a:off x="4572902" y="2954863"/>
            <a:ext cx="20118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7" name="Google Shape;847;p72"/>
          <p:cNvSpPr txBox="1"/>
          <p:nvPr/>
        </p:nvSpPr>
        <p:spPr>
          <a:xfrm>
            <a:off x="545694" y="2954863"/>
            <a:ext cx="20118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8" name="Google Shape;848;p72"/>
          <p:cNvSpPr txBox="1"/>
          <p:nvPr/>
        </p:nvSpPr>
        <p:spPr>
          <a:xfrm>
            <a:off x="1002894" y="2683713"/>
            <a:ext cx="10974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1" name="Google Shape;851;p72"/>
          <p:cNvSpPr txBox="1"/>
          <p:nvPr/>
        </p:nvSpPr>
        <p:spPr>
          <a:xfrm>
            <a:off x="6586506" y="2954863"/>
            <a:ext cx="20118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2" name="Google Shape;852;p72"/>
          <p:cNvSpPr txBox="1"/>
          <p:nvPr/>
        </p:nvSpPr>
        <p:spPr>
          <a:xfrm>
            <a:off x="7332325" y="2683713"/>
            <a:ext cx="10974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53" name="Google Shape;853;p72"/>
          <p:cNvCxnSpPr>
            <a:cxnSpLocks/>
          </p:cNvCxnSpPr>
          <p:nvPr/>
        </p:nvCxnSpPr>
        <p:spPr>
          <a:xfrm>
            <a:off x="2551960" y="1594562"/>
            <a:ext cx="981069" cy="2224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4" name="Google Shape;854;p72"/>
          <p:cNvCxnSpPr>
            <a:cxnSpLocks/>
            <a:stCxn id="841" idx="3"/>
            <a:endCxn id="842" idx="1"/>
          </p:cNvCxnSpPr>
          <p:nvPr/>
        </p:nvCxnSpPr>
        <p:spPr>
          <a:xfrm flipV="1">
            <a:off x="5297785" y="1594562"/>
            <a:ext cx="840953" cy="2225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5" name="Google Shape;855;p72"/>
          <p:cNvCxnSpPr>
            <a:cxnSpLocks/>
            <a:endCxn id="844" idx="1"/>
          </p:cNvCxnSpPr>
          <p:nvPr/>
        </p:nvCxnSpPr>
        <p:spPr>
          <a:xfrm>
            <a:off x="2548183" y="2773677"/>
            <a:ext cx="984846" cy="11033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6" name="Google Shape;856;p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chemeClr val="bg2"/>
                </a:solidFill>
              </a:rPr>
              <a:t>Workflow</a:t>
            </a:r>
            <a:endParaRPr sz="3500" dirty="0">
              <a:solidFill>
                <a:schemeClr val="bg2"/>
              </a:solidFill>
            </a:endParaRPr>
          </a:p>
        </p:txBody>
      </p:sp>
      <p:sp>
        <p:nvSpPr>
          <p:cNvPr id="5" name="Google Shape;843;p72">
            <a:extLst>
              <a:ext uri="{FF2B5EF4-FFF2-40B4-BE49-F238E27FC236}">
                <a16:creationId xmlns:a16="http://schemas.microsoft.com/office/drawing/2014/main" id="{4FDBF23D-0CDA-23C2-B7FF-402C4B8A5723}"/>
              </a:ext>
            </a:extLst>
          </p:cNvPr>
          <p:cNvSpPr txBox="1"/>
          <p:nvPr/>
        </p:nvSpPr>
        <p:spPr>
          <a:xfrm>
            <a:off x="717872" y="2627745"/>
            <a:ext cx="1834088" cy="4593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Evaluation    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842;p72">
            <a:extLst>
              <a:ext uri="{FF2B5EF4-FFF2-40B4-BE49-F238E27FC236}">
                <a16:creationId xmlns:a16="http://schemas.microsoft.com/office/drawing/2014/main" id="{AA2EFDAE-549B-FACB-593B-F114B6020B0A}"/>
              </a:ext>
            </a:extLst>
          </p:cNvPr>
          <p:cNvSpPr txBox="1"/>
          <p:nvPr/>
        </p:nvSpPr>
        <p:spPr>
          <a:xfrm>
            <a:off x="717872" y="1343102"/>
            <a:ext cx="1834088" cy="50292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Collection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" name="Google Shape;842;p72">
            <a:extLst>
              <a:ext uri="{FF2B5EF4-FFF2-40B4-BE49-F238E27FC236}">
                <a16:creationId xmlns:a16="http://schemas.microsoft.com/office/drawing/2014/main" id="{DA7A9D70-8CBF-7623-DAC7-436822A573DE}"/>
              </a:ext>
            </a:extLst>
          </p:cNvPr>
          <p:cNvSpPr txBox="1"/>
          <p:nvPr/>
        </p:nvSpPr>
        <p:spPr>
          <a:xfrm>
            <a:off x="3533028" y="3755292"/>
            <a:ext cx="1764756" cy="48280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Deployment</a:t>
            </a:r>
            <a:endParaRPr sz="1600" b="1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" name="Google Shape;855;p72">
            <a:extLst>
              <a:ext uri="{FF2B5EF4-FFF2-40B4-BE49-F238E27FC236}">
                <a16:creationId xmlns:a16="http://schemas.microsoft.com/office/drawing/2014/main" id="{B853EDA3-2CD9-E1D2-41BE-C273E4A720D4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1658163" y="3996694"/>
            <a:ext cx="1874865" cy="22200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855;p72">
            <a:extLst>
              <a:ext uri="{FF2B5EF4-FFF2-40B4-BE49-F238E27FC236}">
                <a16:creationId xmlns:a16="http://schemas.microsoft.com/office/drawing/2014/main" id="{E4AD0E08-615D-81CD-8F14-C9326BECC5B5}"/>
              </a:ext>
            </a:extLst>
          </p:cNvPr>
          <p:cNvCxnSpPr>
            <a:cxnSpLocks/>
          </p:cNvCxnSpPr>
          <p:nvPr/>
        </p:nvCxnSpPr>
        <p:spPr>
          <a:xfrm flipV="1">
            <a:off x="1658163" y="3087081"/>
            <a:ext cx="0" cy="931813"/>
          </a:xfrm>
          <a:prstGeom prst="straightConnector1">
            <a:avLst/>
          </a:prstGeom>
          <a:noFill/>
          <a:ln w="38100" cap="flat" cmpd="sng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ED7F6-7C48-D4A9-D396-8A3461B15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19486A-3446-1915-AA3A-4C03AFA1B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4" y="1042"/>
            <a:ext cx="9144000" cy="514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428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516;p65">
            <a:extLst>
              <a:ext uri="{FF2B5EF4-FFF2-40B4-BE49-F238E27FC236}">
                <a16:creationId xmlns:a16="http://schemas.microsoft.com/office/drawing/2014/main" id="{585BFD3B-2FCC-4DB3-85AF-839A84DF6FE6}"/>
              </a:ext>
            </a:extLst>
          </p:cNvPr>
          <p:cNvSpPr/>
          <p:nvPr/>
        </p:nvSpPr>
        <p:spPr>
          <a:xfrm>
            <a:off x="-1398285" y="-1174355"/>
            <a:ext cx="2526224" cy="2587247"/>
          </a:xfrm>
          <a:prstGeom prst="ellipse">
            <a:avLst/>
          </a:prstGeom>
          <a:solidFill>
            <a:srgbClr val="6580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Google Shape;515;p65">
            <a:extLst>
              <a:ext uri="{FF2B5EF4-FFF2-40B4-BE49-F238E27FC236}">
                <a16:creationId xmlns:a16="http://schemas.microsoft.com/office/drawing/2014/main" id="{84A25272-8AE4-3613-2B25-C86A74CC1EA0}"/>
              </a:ext>
            </a:extLst>
          </p:cNvPr>
          <p:cNvSpPr/>
          <p:nvPr/>
        </p:nvSpPr>
        <p:spPr>
          <a:xfrm>
            <a:off x="6013343" y="1786687"/>
            <a:ext cx="4998203" cy="4730349"/>
          </a:xfrm>
          <a:prstGeom prst="ellipse">
            <a:avLst/>
          </a:prstGeom>
          <a:solidFill>
            <a:srgbClr val="6580A9">
              <a:alpha val="2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63691B-17C1-8919-075D-F6A2CE954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729" y="774488"/>
            <a:ext cx="5785341" cy="865642"/>
          </a:xfrm>
        </p:spPr>
        <p:txBody>
          <a:bodyPr/>
          <a:lstStyle/>
          <a:p>
            <a:r>
              <a:rPr lang="en-IN" dirty="0"/>
              <a:t>Evaluating the model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DD59DB-3DAB-74F1-AF3E-C87A74CFE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704" y="2068624"/>
            <a:ext cx="8354591" cy="152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988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AFBB9C5-ADD5-3867-9443-C44D0F3EB292}"/>
              </a:ext>
            </a:extLst>
          </p:cNvPr>
          <p:cNvSpPr txBox="1"/>
          <p:nvPr/>
        </p:nvSpPr>
        <p:spPr>
          <a:xfrm>
            <a:off x="484163" y="217557"/>
            <a:ext cx="67030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4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Model deployment</a:t>
            </a:r>
          </a:p>
        </p:txBody>
      </p:sp>
      <p:sp>
        <p:nvSpPr>
          <p:cNvPr id="10" name="Google Shape;515;p65">
            <a:extLst>
              <a:ext uri="{FF2B5EF4-FFF2-40B4-BE49-F238E27FC236}">
                <a16:creationId xmlns:a16="http://schemas.microsoft.com/office/drawing/2014/main" id="{40F69A33-0F14-1BA3-A914-61E8BC8909E0}"/>
              </a:ext>
            </a:extLst>
          </p:cNvPr>
          <p:cNvSpPr/>
          <p:nvPr/>
        </p:nvSpPr>
        <p:spPr>
          <a:xfrm>
            <a:off x="-1218492" y="-1707671"/>
            <a:ext cx="5161158" cy="5004967"/>
          </a:xfrm>
          <a:prstGeom prst="ellipse">
            <a:avLst/>
          </a:prstGeom>
          <a:solidFill>
            <a:srgbClr val="6580A9">
              <a:alpha val="2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5DA766-1606-65C2-C6E2-E07BA3ED3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428" y="1025911"/>
            <a:ext cx="6328594" cy="34568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51D551-DE6F-601C-3213-24603E850AD3}"/>
              </a:ext>
            </a:extLst>
          </p:cNvPr>
          <p:cNvSpPr txBox="1"/>
          <p:nvPr/>
        </p:nvSpPr>
        <p:spPr>
          <a:xfrm>
            <a:off x="2092712" y="4618166"/>
            <a:ext cx="518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IN" dirty="0">
                <a:solidFill>
                  <a:srgbClr val="FFFFFF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Lastly, we deployed our model locally and globally as well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86002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AFBB9C5-ADD5-3867-9443-C44D0F3EB292}"/>
              </a:ext>
            </a:extLst>
          </p:cNvPr>
          <p:cNvSpPr txBox="1"/>
          <p:nvPr/>
        </p:nvSpPr>
        <p:spPr>
          <a:xfrm>
            <a:off x="484163" y="217557"/>
            <a:ext cx="670301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4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Model deployment</a:t>
            </a:r>
          </a:p>
        </p:txBody>
      </p:sp>
      <p:sp>
        <p:nvSpPr>
          <p:cNvPr id="10" name="Google Shape;515;p65">
            <a:extLst>
              <a:ext uri="{FF2B5EF4-FFF2-40B4-BE49-F238E27FC236}">
                <a16:creationId xmlns:a16="http://schemas.microsoft.com/office/drawing/2014/main" id="{40F69A33-0F14-1BA3-A914-61E8BC8909E0}"/>
              </a:ext>
            </a:extLst>
          </p:cNvPr>
          <p:cNvSpPr/>
          <p:nvPr/>
        </p:nvSpPr>
        <p:spPr>
          <a:xfrm>
            <a:off x="-1218492" y="-1707671"/>
            <a:ext cx="5161158" cy="5004967"/>
          </a:xfrm>
          <a:prstGeom prst="ellipse">
            <a:avLst/>
          </a:prstGeom>
          <a:solidFill>
            <a:srgbClr val="6580A9">
              <a:alpha val="2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51D551-DE6F-601C-3213-24603E850AD3}"/>
              </a:ext>
            </a:extLst>
          </p:cNvPr>
          <p:cNvSpPr txBox="1"/>
          <p:nvPr/>
        </p:nvSpPr>
        <p:spPr>
          <a:xfrm>
            <a:off x="2345474" y="4584573"/>
            <a:ext cx="5181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Arial"/>
              </a:rPr>
              <a:t>Predicted outcome on globally hosted website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5DBDAF-1EEA-6C9C-1B53-2FA91FD2B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009" y="1038978"/>
            <a:ext cx="6298108" cy="343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7041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2663C1-06C6-707B-9732-AF832D6E2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926" b="77630" l="30926" r="71667">
                        <a14:foregroundMark x1="47222" y1="31556" x2="37963" y2="34667"/>
                        <a14:foregroundMark x1="37963" y1="34667" x2="48519" y2="30370"/>
                        <a14:foregroundMark x1="48519" y1="30370" x2="56111" y2="32889"/>
                        <a14:foregroundMark x1="70185" y1="44148" x2="64074" y2="53630"/>
                        <a14:foregroundMark x1="64074" y1="53630" x2="66296" y2="51852"/>
                        <a14:foregroundMark x1="40926" y1="77333" x2="40926" y2="77333"/>
                        <a14:foregroundMark x1="41667" y1="77333" x2="43889" y2="77333"/>
                        <a14:foregroundMark x1="55926" y1="77037" x2="58333" y2="77630"/>
                        <a14:foregroundMark x1="71296" y1="43852" x2="71667" y2="43852"/>
                        <a14:backgroundMark x1="27222" y1="31704" x2="39074" y2="22667"/>
                        <a14:backgroundMark x1="39074" y1="22667" x2="27222" y2="34519"/>
                        <a14:backgroundMark x1="32963" y1="31556" x2="44259" y2="28444"/>
                        <a14:backgroundMark x1="64259" y1="43556" x2="64259" y2="43556"/>
                        <a14:backgroundMark x1="64259" y1="43556" x2="64259" y2="43556"/>
                        <a14:backgroundMark x1="61296" y1="48593" x2="61296" y2="48593"/>
                        <a14:backgroundMark x1="61296" y1="48593" x2="61296" y2="485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687" t="27404" r="23580" b="17683"/>
          <a:stretch/>
        </p:blipFill>
        <p:spPr>
          <a:xfrm>
            <a:off x="7047932" y="2571750"/>
            <a:ext cx="1760787" cy="2296356"/>
          </a:xfrm>
          <a:prstGeom prst="rect">
            <a:avLst/>
          </a:prstGeom>
          <a:effectLst>
            <a:glow rad="127000">
              <a:srgbClr val="383F51">
                <a:alpha val="31000"/>
              </a:srgbClr>
            </a:glow>
            <a:outerShdw blurRad="1168400" dist="2540000" dir="17340000" sx="1000" sy="1000" algn="ctr" rotWithShape="0">
              <a:srgbClr val="000000"/>
            </a:outerShdw>
            <a:reflection blurRad="25400" stA="45000" endPos="2000" dist="50800" dir="5400000" sy="-100000" algn="bl" rotWithShape="0"/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27CD38-C68F-C5EA-5D09-D69857E68CEF}"/>
              </a:ext>
            </a:extLst>
          </p:cNvPr>
          <p:cNvSpPr txBox="1"/>
          <p:nvPr/>
        </p:nvSpPr>
        <p:spPr>
          <a:xfrm>
            <a:off x="3107204" y="2089438"/>
            <a:ext cx="4084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 :)</a:t>
            </a:r>
          </a:p>
        </p:txBody>
      </p:sp>
      <p:cxnSp>
        <p:nvCxnSpPr>
          <p:cNvPr id="8504" name="Straight Connector 8503">
            <a:extLst>
              <a:ext uri="{FF2B5EF4-FFF2-40B4-BE49-F238E27FC236}">
                <a16:creationId xmlns:a16="http://schemas.microsoft.com/office/drawing/2014/main" id="{BB58F752-1C95-64F9-FB07-D4B304C63563}"/>
              </a:ext>
            </a:extLst>
          </p:cNvPr>
          <p:cNvCxnSpPr>
            <a:cxnSpLocks/>
          </p:cNvCxnSpPr>
          <p:nvPr/>
        </p:nvCxnSpPr>
        <p:spPr>
          <a:xfrm>
            <a:off x="2684345" y="2754672"/>
            <a:ext cx="2911574" cy="742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8284" name="Group 8283">
            <a:extLst>
              <a:ext uri="{FF2B5EF4-FFF2-40B4-BE49-F238E27FC236}">
                <a16:creationId xmlns:a16="http://schemas.microsoft.com/office/drawing/2014/main" id="{211D2878-934C-0255-ADC6-1F79E2F6451C}"/>
              </a:ext>
            </a:extLst>
          </p:cNvPr>
          <p:cNvGrpSpPr/>
          <p:nvPr/>
        </p:nvGrpSpPr>
        <p:grpSpPr>
          <a:xfrm rot="21061968">
            <a:off x="189473" y="449335"/>
            <a:ext cx="2542387" cy="1467543"/>
            <a:chOff x="431121" y="638875"/>
            <a:chExt cx="2433895" cy="1474871"/>
          </a:xfrm>
        </p:grpSpPr>
        <p:grpSp>
          <p:nvGrpSpPr>
            <p:cNvPr id="4" name="Google Shape;583;p68">
              <a:extLst>
                <a:ext uri="{FF2B5EF4-FFF2-40B4-BE49-F238E27FC236}">
                  <a16:creationId xmlns:a16="http://schemas.microsoft.com/office/drawing/2014/main" id="{8AC74370-DC1B-379C-C4EF-20798A7B0C43}"/>
                </a:ext>
              </a:extLst>
            </p:cNvPr>
            <p:cNvGrpSpPr/>
            <p:nvPr/>
          </p:nvGrpSpPr>
          <p:grpSpPr>
            <a:xfrm rot="20871640">
              <a:off x="431121" y="638875"/>
              <a:ext cx="2433895" cy="1474871"/>
              <a:chOff x="465038" y="-1941150"/>
              <a:chExt cx="2249584" cy="1486369"/>
            </a:xfrm>
            <a:solidFill>
              <a:schemeClr val="tx2"/>
            </a:solidFill>
          </p:grpSpPr>
          <p:sp>
            <p:nvSpPr>
              <p:cNvPr id="5" name="Google Shape;584;p68">
                <a:extLst>
                  <a:ext uri="{FF2B5EF4-FFF2-40B4-BE49-F238E27FC236}">
                    <a16:creationId xmlns:a16="http://schemas.microsoft.com/office/drawing/2014/main" id="{F8547859-3684-DE29-D4B0-AED78D7640AB}"/>
                  </a:ext>
                </a:extLst>
              </p:cNvPr>
              <p:cNvSpPr/>
              <p:nvPr/>
            </p:nvSpPr>
            <p:spPr>
              <a:xfrm>
                <a:off x="1125916" y="-1043236"/>
                <a:ext cx="65891" cy="91958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2794" extrusionOk="0">
                    <a:moveTo>
                      <a:pt x="699" y="0"/>
                    </a:moveTo>
                    <a:cubicBezTo>
                      <a:pt x="419" y="0"/>
                      <a:pt x="194" y="226"/>
                      <a:pt x="167" y="605"/>
                    </a:cubicBezTo>
                    <a:cubicBezTo>
                      <a:pt x="167" y="605"/>
                      <a:pt x="134" y="805"/>
                      <a:pt x="134" y="805"/>
                    </a:cubicBezTo>
                    <a:cubicBezTo>
                      <a:pt x="134" y="838"/>
                      <a:pt x="134" y="872"/>
                      <a:pt x="134" y="905"/>
                    </a:cubicBezTo>
                    <a:cubicBezTo>
                      <a:pt x="101" y="872"/>
                      <a:pt x="67" y="805"/>
                      <a:pt x="34" y="738"/>
                    </a:cubicBezTo>
                    <a:lnTo>
                      <a:pt x="34" y="738"/>
                    </a:lnTo>
                    <a:cubicBezTo>
                      <a:pt x="1" y="1572"/>
                      <a:pt x="734" y="2306"/>
                      <a:pt x="1402" y="2573"/>
                    </a:cubicBezTo>
                    <a:cubicBezTo>
                      <a:pt x="1480" y="2704"/>
                      <a:pt x="1641" y="2794"/>
                      <a:pt x="1772" y="2794"/>
                    </a:cubicBezTo>
                    <a:cubicBezTo>
                      <a:pt x="1807" y="2794"/>
                      <a:pt x="1840" y="2787"/>
                      <a:pt x="1869" y="2773"/>
                    </a:cubicBezTo>
                    <a:cubicBezTo>
                      <a:pt x="2002" y="2673"/>
                      <a:pt x="2002" y="2473"/>
                      <a:pt x="1902" y="2306"/>
                    </a:cubicBezTo>
                    <a:cubicBezTo>
                      <a:pt x="1869" y="2239"/>
                      <a:pt x="1869" y="2206"/>
                      <a:pt x="1869" y="2139"/>
                    </a:cubicBezTo>
                    <a:cubicBezTo>
                      <a:pt x="1902" y="1772"/>
                      <a:pt x="1835" y="1372"/>
                      <a:pt x="1735" y="1005"/>
                    </a:cubicBezTo>
                    <a:cubicBezTo>
                      <a:pt x="1735" y="1072"/>
                      <a:pt x="1735" y="1172"/>
                      <a:pt x="1735" y="1238"/>
                    </a:cubicBezTo>
                    <a:cubicBezTo>
                      <a:pt x="1735" y="1138"/>
                      <a:pt x="1702" y="1038"/>
                      <a:pt x="1635" y="905"/>
                    </a:cubicBezTo>
                    <a:lnTo>
                      <a:pt x="1602" y="1005"/>
                    </a:lnTo>
                    <a:cubicBezTo>
                      <a:pt x="1568" y="571"/>
                      <a:pt x="1301" y="171"/>
                      <a:pt x="901" y="38"/>
                    </a:cubicBezTo>
                    <a:cubicBezTo>
                      <a:pt x="832" y="13"/>
                      <a:pt x="764" y="0"/>
                      <a:pt x="6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585;p68">
                <a:extLst>
                  <a:ext uri="{FF2B5EF4-FFF2-40B4-BE49-F238E27FC236}">
                    <a16:creationId xmlns:a16="http://schemas.microsoft.com/office/drawing/2014/main" id="{71907CC8-7449-BE56-2B85-728A21C3401F}"/>
                  </a:ext>
                </a:extLst>
              </p:cNvPr>
              <p:cNvSpPr/>
              <p:nvPr/>
            </p:nvSpPr>
            <p:spPr>
              <a:xfrm>
                <a:off x="1098466" y="-1032342"/>
                <a:ext cx="49435" cy="56544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718" extrusionOk="0">
                    <a:moveTo>
                      <a:pt x="460" y="0"/>
                    </a:moveTo>
                    <a:cubicBezTo>
                      <a:pt x="374" y="0"/>
                      <a:pt x="287" y="83"/>
                      <a:pt x="201" y="140"/>
                    </a:cubicBezTo>
                    <a:cubicBezTo>
                      <a:pt x="34" y="174"/>
                      <a:pt x="1" y="407"/>
                      <a:pt x="67" y="607"/>
                    </a:cubicBezTo>
                    <a:cubicBezTo>
                      <a:pt x="87" y="653"/>
                      <a:pt x="111" y="696"/>
                      <a:pt x="137" y="733"/>
                    </a:cubicBezTo>
                    <a:lnTo>
                      <a:pt x="137" y="733"/>
                    </a:lnTo>
                    <a:cubicBezTo>
                      <a:pt x="208" y="1014"/>
                      <a:pt x="311" y="1299"/>
                      <a:pt x="368" y="1608"/>
                    </a:cubicBezTo>
                    <a:cubicBezTo>
                      <a:pt x="401" y="1641"/>
                      <a:pt x="434" y="1708"/>
                      <a:pt x="501" y="1708"/>
                    </a:cubicBezTo>
                    <a:cubicBezTo>
                      <a:pt x="507" y="1714"/>
                      <a:pt x="514" y="1717"/>
                      <a:pt x="520" y="1717"/>
                    </a:cubicBezTo>
                    <a:cubicBezTo>
                      <a:pt x="545" y="1717"/>
                      <a:pt x="561" y="1668"/>
                      <a:pt x="534" y="1641"/>
                    </a:cubicBezTo>
                    <a:cubicBezTo>
                      <a:pt x="510" y="1422"/>
                      <a:pt x="503" y="1220"/>
                      <a:pt x="489" y="1010"/>
                    </a:cubicBezTo>
                    <a:lnTo>
                      <a:pt x="489" y="1010"/>
                    </a:lnTo>
                    <a:lnTo>
                      <a:pt x="534" y="1041"/>
                    </a:lnTo>
                    <a:lnTo>
                      <a:pt x="521" y="989"/>
                    </a:lnTo>
                    <a:lnTo>
                      <a:pt x="521" y="989"/>
                    </a:lnTo>
                    <a:cubicBezTo>
                      <a:pt x="510" y="985"/>
                      <a:pt x="498" y="982"/>
                      <a:pt x="486" y="980"/>
                    </a:cubicBezTo>
                    <a:lnTo>
                      <a:pt x="486" y="980"/>
                    </a:lnTo>
                    <a:cubicBezTo>
                      <a:pt x="487" y="990"/>
                      <a:pt x="488" y="1000"/>
                      <a:pt x="489" y="1010"/>
                    </a:cubicBezTo>
                    <a:lnTo>
                      <a:pt x="489" y="1010"/>
                    </a:lnTo>
                    <a:lnTo>
                      <a:pt x="434" y="974"/>
                    </a:lnTo>
                    <a:cubicBezTo>
                      <a:pt x="452" y="974"/>
                      <a:pt x="469" y="976"/>
                      <a:pt x="486" y="980"/>
                    </a:cubicBezTo>
                    <a:lnTo>
                      <a:pt x="486" y="980"/>
                    </a:lnTo>
                    <a:cubicBezTo>
                      <a:pt x="486" y="969"/>
                      <a:pt x="485" y="958"/>
                      <a:pt x="484" y="947"/>
                    </a:cubicBezTo>
                    <a:lnTo>
                      <a:pt x="484" y="947"/>
                    </a:lnTo>
                    <a:cubicBezTo>
                      <a:pt x="495" y="954"/>
                      <a:pt x="506" y="962"/>
                      <a:pt x="517" y="971"/>
                    </a:cubicBezTo>
                    <a:lnTo>
                      <a:pt x="517" y="971"/>
                    </a:lnTo>
                    <a:lnTo>
                      <a:pt x="521" y="989"/>
                    </a:lnTo>
                    <a:lnTo>
                      <a:pt x="521" y="989"/>
                    </a:lnTo>
                    <a:cubicBezTo>
                      <a:pt x="535" y="994"/>
                      <a:pt x="549" y="1000"/>
                      <a:pt x="562" y="1006"/>
                    </a:cubicBezTo>
                    <a:lnTo>
                      <a:pt x="562" y="1006"/>
                    </a:lnTo>
                    <a:cubicBezTo>
                      <a:pt x="745" y="1157"/>
                      <a:pt x="907" y="1357"/>
                      <a:pt x="1068" y="1541"/>
                    </a:cubicBezTo>
                    <a:lnTo>
                      <a:pt x="1168" y="1641"/>
                    </a:lnTo>
                    <a:cubicBezTo>
                      <a:pt x="1235" y="1675"/>
                      <a:pt x="1302" y="1675"/>
                      <a:pt x="1335" y="1675"/>
                    </a:cubicBezTo>
                    <a:cubicBezTo>
                      <a:pt x="1468" y="1641"/>
                      <a:pt x="1502" y="1475"/>
                      <a:pt x="1435" y="1341"/>
                    </a:cubicBezTo>
                    <a:lnTo>
                      <a:pt x="1368" y="1174"/>
                    </a:lnTo>
                    <a:cubicBezTo>
                      <a:pt x="1302" y="941"/>
                      <a:pt x="1201" y="641"/>
                      <a:pt x="1068" y="440"/>
                    </a:cubicBezTo>
                    <a:cubicBezTo>
                      <a:pt x="935" y="207"/>
                      <a:pt x="734" y="40"/>
                      <a:pt x="501" y="7"/>
                    </a:cubicBezTo>
                    <a:cubicBezTo>
                      <a:pt x="487" y="2"/>
                      <a:pt x="474" y="0"/>
                      <a:pt x="4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586;p68">
                <a:extLst>
                  <a:ext uri="{FF2B5EF4-FFF2-40B4-BE49-F238E27FC236}">
                    <a16:creationId xmlns:a16="http://schemas.microsoft.com/office/drawing/2014/main" id="{E4357D15-AA8F-455C-8AA8-4898760EE9AA}"/>
                  </a:ext>
                </a:extLst>
              </p:cNvPr>
              <p:cNvSpPr/>
              <p:nvPr/>
            </p:nvSpPr>
            <p:spPr>
              <a:xfrm>
                <a:off x="1094089" y="-1021151"/>
                <a:ext cx="3324" cy="812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47" extrusionOk="0">
                    <a:moveTo>
                      <a:pt x="34" y="0"/>
                    </a:moveTo>
                    <a:cubicBezTo>
                      <a:pt x="0" y="34"/>
                      <a:pt x="0" y="100"/>
                      <a:pt x="0" y="134"/>
                    </a:cubicBezTo>
                    <a:cubicBezTo>
                      <a:pt x="0" y="209"/>
                      <a:pt x="19" y="246"/>
                      <a:pt x="56" y="246"/>
                    </a:cubicBezTo>
                    <a:cubicBezTo>
                      <a:pt x="69" y="246"/>
                      <a:pt x="84" y="242"/>
                      <a:pt x="100" y="234"/>
                    </a:cubicBezTo>
                    <a:cubicBezTo>
                      <a:pt x="100" y="167"/>
                      <a:pt x="100" y="100"/>
                      <a:pt x="67" y="34"/>
                    </a:cubicBezTo>
                    <a:cubicBezTo>
                      <a:pt x="34" y="34"/>
                      <a:pt x="34" y="34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587;p68">
                <a:extLst>
                  <a:ext uri="{FF2B5EF4-FFF2-40B4-BE49-F238E27FC236}">
                    <a16:creationId xmlns:a16="http://schemas.microsoft.com/office/drawing/2014/main" id="{FFE775E9-E093-5845-E8F4-C882F323E106}"/>
                  </a:ext>
                </a:extLst>
              </p:cNvPr>
              <p:cNvSpPr/>
              <p:nvPr/>
            </p:nvSpPr>
            <p:spPr>
              <a:xfrm>
                <a:off x="1094089" y="-1022237"/>
                <a:ext cx="1119" cy="1119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34" y="0"/>
                    </a:moveTo>
                    <a:cubicBezTo>
                      <a:pt x="34" y="0"/>
                      <a:pt x="34" y="33"/>
                      <a:pt x="0" y="33"/>
                    </a:cubicBezTo>
                    <a:lnTo>
                      <a:pt x="34" y="33"/>
                    </a:lnTo>
                    <a:cubicBezTo>
                      <a:pt x="34" y="33"/>
                      <a:pt x="34" y="0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588;p68">
                <a:extLst>
                  <a:ext uri="{FF2B5EF4-FFF2-40B4-BE49-F238E27FC236}">
                    <a16:creationId xmlns:a16="http://schemas.microsoft.com/office/drawing/2014/main" id="{C73EF06D-E1F7-808E-DB70-149C730F51EB}"/>
                  </a:ext>
                </a:extLst>
              </p:cNvPr>
              <p:cNvSpPr/>
              <p:nvPr/>
            </p:nvSpPr>
            <p:spPr>
              <a:xfrm>
                <a:off x="1495899" y="-724732"/>
                <a:ext cx="112034" cy="4005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1217" extrusionOk="0">
                    <a:moveTo>
                      <a:pt x="1" y="1"/>
                    </a:moveTo>
                    <a:cubicBezTo>
                      <a:pt x="1" y="34"/>
                      <a:pt x="1" y="68"/>
                      <a:pt x="34" y="68"/>
                    </a:cubicBezTo>
                    <a:cubicBezTo>
                      <a:pt x="1102" y="535"/>
                      <a:pt x="2202" y="902"/>
                      <a:pt x="3337" y="1202"/>
                    </a:cubicBezTo>
                    <a:cubicBezTo>
                      <a:pt x="3348" y="1213"/>
                      <a:pt x="3359" y="1217"/>
                      <a:pt x="3369" y="1217"/>
                    </a:cubicBezTo>
                    <a:cubicBezTo>
                      <a:pt x="3388" y="1217"/>
                      <a:pt x="3403" y="1202"/>
                      <a:pt x="3403" y="1202"/>
                    </a:cubicBezTo>
                    <a:cubicBezTo>
                      <a:pt x="3403" y="1168"/>
                      <a:pt x="3403" y="1135"/>
                      <a:pt x="3370" y="1135"/>
                    </a:cubicBezTo>
                    <a:cubicBezTo>
                      <a:pt x="2236" y="835"/>
                      <a:pt x="1135" y="468"/>
                      <a:pt x="6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589;p68">
                <a:extLst>
                  <a:ext uri="{FF2B5EF4-FFF2-40B4-BE49-F238E27FC236}">
                    <a16:creationId xmlns:a16="http://schemas.microsoft.com/office/drawing/2014/main" id="{3370E612-70AD-69AC-F297-19DA0C05A1C4}"/>
                  </a:ext>
                </a:extLst>
              </p:cNvPr>
              <p:cNvSpPr/>
              <p:nvPr/>
            </p:nvSpPr>
            <p:spPr>
              <a:xfrm>
                <a:off x="1769279" y="-588568"/>
                <a:ext cx="4443" cy="3028"/>
              </a:xfrm>
              <a:custGeom>
                <a:avLst/>
                <a:gdLst/>
                <a:ahLst/>
                <a:cxnLst/>
                <a:rect l="l" t="t" r="r" b="b"/>
                <a:pathLst>
                  <a:path w="135" h="92" extrusionOk="0">
                    <a:moveTo>
                      <a:pt x="34" y="0"/>
                    </a:moveTo>
                    <a:cubicBezTo>
                      <a:pt x="1" y="34"/>
                      <a:pt x="1" y="67"/>
                      <a:pt x="1" y="67"/>
                    </a:cubicBezTo>
                    <a:cubicBezTo>
                      <a:pt x="17" y="84"/>
                      <a:pt x="43" y="92"/>
                      <a:pt x="68" y="92"/>
                    </a:cubicBezTo>
                    <a:cubicBezTo>
                      <a:pt x="93" y="92"/>
                      <a:pt x="118" y="84"/>
                      <a:pt x="134" y="67"/>
                    </a:cubicBezTo>
                    <a:cubicBezTo>
                      <a:pt x="134" y="67"/>
                      <a:pt x="134" y="34"/>
                      <a:pt x="134" y="34"/>
                    </a:cubicBezTo>
                    <a:cubicBezTo>
                      <a:pt x="101" y="0"/>
                      <a:pt x="34" y="0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590;p68">
                <a:extLst>
                  <a:ext uri="{FF2B5EF4-FFF2-40B4-BE49-F238E27FC236}">
                    <a16:creationId xmlns:a16="http://schemas.microsoft.com/office/drawing/2014/main" id="{D643208C-4BFE-8071-5CB7-F1189F603F50}"/>
                  </a:ext>
                </a:extLst>
              </p:cNvPr>
              <p:cNvSpPr/>
              <p:nvPr/>
            </p:nvSpPr>
            <p:spPr>
              <a:xfrm>
                <a:off x="2013071" y="-1826117"/>
                <a:ext cx="351407" cy="284924"/>
              </a:xfrm>
              <a:custGeom>
                <a:avLst/>
                <a:gdLst/>
                <a:ahLst/>
                <a:cxnLst/>
                <a:rect l="l" t="t" r="r" b="b"/>
                <a:pathLst>
                  <a:path w="10677" h="8657" extrusionOk="0">
                    <a:moveTo>
                      <a:pt x="257" y="0"/>
                    </a:moveTo>
                    <a:cubicBezTo>
                      <a:pt x="119" y="0"/>
                      <a:pt x="1" y="168"/>
                      <a:pt x="133" y="273"/>
                    </a:cubicBezTo>
                    <a:cubicBezTo>
                      <a:pt x="3535" y="3075"/>
                      <a:pt x="6971" y="5811"/>
                      <a:pt x="10373" y="8613"/>
                    </a:cubicBezTo>
                    <a:cubicBezTo>
                      <a:pt x="10404" y="8643"/>
                      <a:pt x="10438" y="8656"/>
                      <a:pt x="10470" y="8656"/>
                    </a:cubicBezTo>
                    <a:cubicBezTo>
                      <a:pt x="10581" y="8656"/>
                      <a:pt x="10676" y="8508"/>
                      <a:pt x="10573" y="8379"/>
                    </a:cubicBezTo>
                    <a:cubicBezTo>
                      <a:pt x="7738" y="5077"/>
                      <a:pt x="3768" y="2742"/>
                      <a:pt x="366" y="40"/>
                    </a:cubicBezTo>
                    <a:cubicBezTo>
                      <a:pt x="331" y="12"/>
                      <a:pt x="293" y="0"/>
                      <a:pt x="2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591;p68">
                <a:extLst>
                  <a:ext uri="{FF2B5EF4-FFF2-40B4-BE49-F238E27FC236}">
                    <a16:creationId xmlns:a16="http://schemas.microsoft.com/office/drawing/2014/main" id="{36FF5F86-1A2C-6AE7-1023-3BCB42E28149}"/>
                  </a:ext>
                </a:extLst>
              </p:cNvPr>
              <p:cNvSpPr/>
              <p:nvPr/>
            </p:nvSpPr>
            <p:spPr>
              <a:xfrm>
                <a:off x="2164243" y="-1782968"/>
                <a:ext cx="259680" cy="263892"/>
              </a:xfrm>
              <a:custGeom>
                <a:avLst/>
                <a:gdLst/>
                <a:ahLst/>
                <a:cxnLst/>
                <a:rect l="l" t="t" r="r" b="b"/>
                <a:pathLst>
                  <a:path w="7890" h="8018" extrusionOk="0">
                    <a:moveTo>
                      <a:pt x="354" y="1"/>
                    </a:moveTo>
                    <a:cubicBezTo>
                      <a:pt x="179" y="1"/>
                      <a:pt x="0" y="174"/>
                      <a:pt x="143" y="363"/>
                    </a:cubicBezTo>
                    <a:cubicBezTo>
                      <a:pt x="1144" y="1764"/>
                      <a:pt x="2378" y="2932"/>
                      <a:pt x="3679" y="4066"/>
                    </a:cubicBezTo>
                    <a:cubicBezTo>
                      <a:pt x="5080" y="5300"/>
                      <a:pt x="6347" y="6601"/>
                      <a:pt x="7615" y="7969"/>
                    </a:cubicBezTo>
                    <a:cubicBezTo>
                      <a:pt x="7641" y="8004"/>
                      <a:pt x="7674" y="8018"/>
                      <a:pt x="7706" y="8018"/>
                    </a:cubicBezTo>
                    <a:cubicBezTo>
                      <a:pt x="7799" y="8018"/>
                      <a:pt x="7889" y="7901"/>
                      <a:pt x="7815" y="7802"/>
                    </a:cubicBezTo>
                    <a:cubicBezTo>
                      <a:pt x="6214" y="4633"/>
                      <a:pt x="2578" y="2965"/>
                      <a:pt x="543" y="97"/>
                    </a:cubicBezTo>
                    <a:cubicBezTo>
                      <a:pt x="495" y="29"/>
                      <a:pt x="425" y="1"/>
                      <a:pt x="35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592;p68">
                <a:extLst>
                  <a:ext uri="{FF2B5EF4-FFF2-40B4-BE49-F238E27FC236}">
                    <a16:creationId xmlns:a16="http://schemas.microsoft.com/office/drawing/2014/main" id="{3B1F9FB0-9CB6-D1AB-EE34-697AF43F8C9C}"/>
                  </a:ext>
                </a:extLst>
              </p:cNvPr>
              <p:cNvSpPr/>
              <p:nvPr/>
            </p:nvSpPr>
            <p:spPr>
              <a:xfrm>
                <a:off x="2205681" y="-1796067"/>
                <a:ext cx="324813" cy="355027"/>
              </a:xfrm>
              <a:custGeom>
                <a:avLst/>
                <a:gdLst/>
                <a:ahLst/>
                <a:cxnLst/>
                <a:rect l="l" t="t" r="r" b="b"/>
                <a:pathLst>
                  <a:path w="9869" h="10787" extrusionOk="0">
                    <a:moveTo>
                      <a:pt x="336" y="1"/>
                    </a:moveTo>
                    <a:cubicBezTo>
                      <a:pt x="152" y="1"/>
                      <a:pt x="1" y="252"/>
                      <a:pt x="151" y="428"/>
                    </a:cubicBezTo>
                    <a:cubicBezTo>
                      <a:pt x="3187" y="3964"/>
                      <a:pt x="6689" y="6999"/>
                      <a:pt x="9491" y="10702"/>
                    </a:cubicBezTo>
                    <a:cubicBezTo>
                      <a:pt x="9538" y="10760"/>
                      <a:pt x="9602" y="10786"/>
                      <a:pt x="9661" y="10786"/>
                    </a:cubicBezTo>
                    <a:cubicBezTo>
                      <a:pt x="9771" y="10786"/>
                      <a:pt x="9868" y="10698"/>
                      <a:pt x="9825" y="10568"/>
                    </a:cubicBezTo>
                    <a:cubicBezTo>
                      <a:pt x="9258" y="8734"/>
                      <a:pt x="7623" y="7333"/>
                      <a:pt x="6322" y="5965"/>
                    </a:cubicBezTo>
                    <a:cubicBezTo>
                      <a:pt x="4421" y="3997"/>
                      <a:pt x="2320" y="2129"/>
                      <a:pt x="518" y="94"/>
                    </a:cubicBezTo>
                    <a:cubicBezTo>
                      <a:pt x="460" y="28"/>
                      <a:pt x="397" y="1"/>
                      <a:pt x="33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593;p68">
                <a:extLst>
                  <a:ext uri="{FF2B5EF4-FFF2-40B4-BE49-F238E27FC236}">
                    <a16:creationId xmlns:a16="http://schemas.microsoft.com/office/drawing/2014/main" id="{8E8DF04F-5CEC-4AA1-8273-456EAEB7DBBC}"/>
                  </a:ext>
                </a:extLst>
              </p:cNvPr>
              <p:cNvSpPr/>
              <p:nvPr/>
            </p:nvSpPr>
            <p:spPr>
              <a:xfrm>
                <a:off x="2311828" y="-1799523"/>
                <a:ext cx="290157" cy="379020"/>
              </a:xfrm>
              <a:custGeom>
                <a:avLst/>
                <a:gdLst/>
                <a:ahLst/>
                <a:cxnLst/>
                <a:rect l="l" t="t" r="r" b="b"/>
                <a:pathLst>
                  <a:path w="8816" h="11516" extrusionOk="0">
                    <a:moveTo>
                      <a:pt x="387" y="1"/>
                    </a:moveTo>
                    <a:cubicBezTo>
                      <a:pt x="189" y="1"/>
                      <a:pt x="1" y="192"/>
                      <a:pt x="162" y="399"/>
                    </a:cubicBezTo>
                    <a:cubicBezTo>
                      <a:pt x="2897" y="4135"/>
                      <a:pt x="5899" y="7671"/>
                      <a:pt x="8601" y="11474"/>
                    </a:cubicBezTo>
                    <a:cubicBezTo>
                      <a:pt x="8621" y="11503"/>
                      <a:pt x="8649" y="11515"/>
                      <a:pt x="8677" y="11515"/>
                    </a:cubicBezTo>
                    <a:cubicBezTo>
                      <a:pt x="8746" y="11515"/>
                      <a:pt x="8815" y="11445"/>
                      <a:pt x="8768" y="11374"/>
                    </a:cubicBezTo>
                    <a:cubicBezTo>
                      <a:pt x="6667" y="7204"/>
                      <a:pt x="3364" y="3835"/>
                      <a:pt x="629" y="133"/>
                    </a:cubicBezTo>
                    <a:cubicBezTo>
                      <a:pt x="567" y="40"/>
                      <a:pt x="476" y="1"/>
                      <a:pt x="3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594;p68">
                <a:extLst>
                  <a:ext uri="{FF2B5EF4-FFF2-40B4-BE49-F238E27FC236}">
                    <a16:creationId xmlns:a16="http://schemas.microsoft.com/office/drawing/2014/main" id="{8E219936-F96B-3B05-E2B0-BC4CC2F64EA0}"/>
                  </a:ext>
                </a:extLst>
              </p:cNvPr>
              <p:cNvSpPr/>
              <p:nvPr/>
            </p:nvSpPr>
            <p:spPr>
              <a:xfrm>
                <a:off x="2407771" y="-1789616"/>
                <a:ext cx="228511" cy="351143"/>
              </a:xfrm>
              <a:custGeom>
                <a:avLst/>
                <a:gdLst/>
                <a:ahLst/>
                <a:cxnLst/>
                <a:rect l="l" t="t" r="r" b="b"/>
                <a:pathLst>
                  <a:path w="6943" h="10669" extrusionOk="0">
                    <a:moveTo>
                      <a:pt x="354" y="0"/>
                    </a:moveTo>
                    <a:cubicBezTo>
                      <a:pt x="172" y="0"/>
                      <a:pt x="1" y="191"/>
                      <a:pt x="116" y="399"/>
                    </a:cubicBezTo>
                    <a:cubicBezTo>
                      <a:pt x="2217" y="3868"/>
                      <a:pt x="4786" y="6970"/>
                      <a:pt x="6687" y="10606"/>
                    </a:cubicBezTo>
                    <a:cubicBezTo>
                      <a:pt x="6709" y="10650"/>
                      <a:pt x="6746" y="10669"/>
                      <a:pt x="6785" y="10669"/>
                    </a:cubicBezTo>
                    <a:cubicBezTo>
                      <a:pt x="6861" y="10669"/>
                      <a:pt x="6943" y="10595"/>
                      <a:pt x="6921" y="10506"/>
                    </a:cubicBezTo>
                    <a:cubicBezTo>
                      <a:pt x="5953" y="6536"/>
                      <a:pt x="2651" y="3534"/>
                      <a:pt x="583" y="132"/>
                    </a:cubicBezTo>
                    <a:cubicBezTo>
                      <a:pt x="521" y="39"/>
                      <a:pt x="436" y="0"/>
                      <a:pt x="35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595;p68">
                <a:extLst>
                  <a:ext uri="{FF2B5EF4-FFF2-40B4-BE49-F238E27FC236}">
                    <a16:creationId xmlns:a16="http://schemas.microsoft.com/office/drawing/2014/main" id="{6E9FF269-C015-CA6C-B68E-F51FC64CF191}"/>
                  </a:ext>
                </a:extLst>
              </p:cNvPr>
              <p:cNvSpPr/>
              <p:nvPr/>
            </p:nvSpPr>
            <p:spPr>
              <a:xfrm>
                <a:off x="2558483" y="-1707958"/>
                <a:ext cx="86593" cy="180130"/>
              </a:xfrm>
              <a:custGeom>
                <a:avLst/>
                <a:gdLst/>
                <a:ahLst/>
                <a:cxnLst/>
                <a:rect l="l" t="t" r="r" b="b"/>
                <a:pathLst>
                  <a:path w="2631" h="5473" extrusionOk="0">
                    <a:moveTo>
                      <a:pt x="205" y="1"/>
                    </a:moveTo>
                    <a:cubicBezTo>
                      <a:pt x="102" y="1"/>
                      <a:pt x="0" y="81"/>
                      <a:pt x="40" y="219"/>
                    </a:cubicBezTo>
                    <a:cubicBezTo>
                      <a:pt x="607" y="2054"/>
                      <a:pt x="1474" y="3789"/>
                      <a:pt x="2442" y="5423"/>
                    </a:cubicBezTo>
                    <a:cubicBezTo>
                      <a:pt x="2453" y="5458"/>
                      <a:pt x="2481" y="5473"/>
                      <a:pt x="2511" y="5473"/>
                    </a:cubicBezTo>
                    <a:cubicBezTo>
                      <a:pt x="2567" y="5473"/>
                      <a:pt x="2630" y="5422"/>
                      <a:pt x="2608" y="5356"/>
                    </a:cubicBezTo>
                    <a:cubicBezTo>
                      <a:pt x="1941" y="3588"/>
                      <a:pt x="941" y="1954"/>
                      <a:pt x="374" y="119"/>
                    </a:cubicBezTo>
                    <a:cubicBezTo>
                      <a:pt x="346" y="38"/>
                      <a:pt x="275" y="1"/>
                      <a:pt x="20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596;p68">
                <a:extLst>
                  <a:ext uri="{FF2B5EF4-FFF2-40B4-BE49-F238E27FC236}">
                    <a16:creationId xmlns:a16="http://schemas.microsoft.com/office/drawing/2014/main" id="{5E225304-BAB8-E30C-AD34-272EA5E08BB4}"/>
                  </a:ext>
                </a:extLst>
              </p:cNvPr>
              <p:cNvSpPr/>
              <p:nvPr/>
            </p:nvSpPr>
            <p:spPr>
              <a:xfrm>
                <a:off x="2648896" y="-1573802"/>
                <a:ext cx="65726" cy="11226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3411" extrusionOk="0">
                    <a:moveTo>
                      <a:pt x="425" y="1"/>
                    </a:moveTo>
                    <a:cubicBezTo>
                      <a:pt x="206" y="1"/>
                      <a:pt x="0" y="216"/>
                      <a:pt x="162" y="446"/>
                    </a:cubicBezTo>
                    <a:cubicBezTo>
                      <a:pt x="462" y="947"/>
                      <a:pt x="729" y="1447"/>
                      <a:pt x="929" y="1947"/>
                    </a:cubicBezTo>
                    <a:cubicBezTo>
                      <a:pt x="1129" y="2448"/>
                      <a:pt x="1262" y="2982"/>
                      <a:pt x="1629" y="3348"/>
                    </a:cubicBezTo>
                    <a:cubicBezTo>
                      <a:pt x="1672" y="3392"/>
                      <a:pt x="1719" y="3410"/>
                      <a:pt x="1763" y="3410"/>
                    </a:cubicBezTo>
                    <a:cubicBezTo>
                      <a:pt x="1857" y="3410"/>
                      <a:pt x="1940" y="3328"/>
                      <a:pt x="1963" y="3215"/>
                    </a:cubicBezTo>
                    <a:cubicBezTo>
                      <a:pt x="1996" y="2715"/>
                      <a:pt x="1729" y="2181"/>
                      <a:pt x="1529" y="1714"/>
                    </a:cubicBezTo>
                    <a:cubicBezTo>
                      <a:pt x="1296" y="1147"/>
                      <a:pt x="1029" y="647"/>
                      <a:pt x="695" y="146"/>
                    </a:cubicBezTo>
                    <a:cubicBezTo>
                      <a:pt x="623" y="43"/>
                      <a:pt x="523" y="1"/>
                      <a:pt x="4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597;p68">
                <a:extLst>
                  <a:ext uri="{FF2B5EF4-FFF2-40B4-BE49-F238E27FC236}">
                    <a16:creationId xmlns:a16="http://schemas.microsoft.com/office/drawing/2014/main" id="{B72D945F-CED3-ACED-0DED-8B95F821D246}"/>
                  </a:ext>
                </a:extLst>
              </p:cNvPr>
              <p:cNvSpPr/>
              <p:nvPr/>
            </p:nvSpPr>
            <p:spPr>
              <a:xfrm>
                <a:off x="2002604" y="-1823912"/>
                <a:ext cx="232922" cy="258001"/>
              </a:xfrm>
              <a:custGeom>
                <a:avLst/>
                <a:gdLst/>
                <a:ahLst/>
                <a:cxnLst/>
                <a:rect l="l" t="t" r="r" b="b"/>
                <a:pathLst>
                  <a:path w="7077" h="7839" extrusionOk="0">
                    <a:moveTo>
                      <a:pt x="375" y="0"/>
                    </a:moveTo>
                    <a:cubicBezTo>
                      <a:pt x="188" y="0"/>
                      <a:pt x="0" y="281"/>
                      <a:pt x="150" y="507"/>
                    </a:cubicBezTo>
                    <a:cubicBezTo>
                      <a:pt x="2085" y="2975"/>
                      <a:pt x="4120" y="6111"/>
                      <a:pt x="6822" y="7812"/>
                    </a:cubicBezTo>
                    <a:cubicBezTo>
                      <a:pt x="6853" y="7831"/>
                      <a:pt x="6882" y="7839"/>
                      <a:pt x="6908" y="7839"/>
                    </a:cubicBezTo>
                    <a:cubicBezTo>
                      <a:pt x="7020" y="7839"/>
                      <a:pt x="7076" y="7687"/>
                      <a:pt x="7022" y="7578"/>
                    </a:cubicBezTo>
                    <a:cubicBezTo>
                      <a:pt x="6055" y="6378"/>
                      <a:pt x="4887" y="5310"/>
                      <a:pt x="3853" y="4143"/>
                    </a:cubicBezTo>
                    <a:cubicBezTo>
                      <a:pt x="2685" y="2842"/>
                      <a:pt x="1618" y="1474"/>
                      <a:pt x="551" y="106"/>
                    </a:cubicBezTo>
                    <a:cubicBezTo>
                      <a:pt x="501" y="31"/>
                      <a:pt x="438" y="0"/>
                      <a:pt x="3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598;p68">
                <a:extLst>
                  <a:ext uri="{FF2B5EF4-FFF2-40B4-BE49-F238E27FC236}">
                    <a16:creationId xmlns:a16="http://schemas.microsoft.com/office/drawing/2014/main" id="{BFAB6104-68D7-5128-8B1D-9FA063B22AAB}"/>
                  </a:ext>
                </a:extLst>
              </p:cNvPr>
              <p:cNvSpPr/>
              <p:nvPr/>
            </p:nvSpPr>
            <p:spPr>
              <a:xfrm>
                <a:off x="1934835" y="-1845931"/>
                <a:ext cx="248687" cy="271495"/>
              </a:xfrm>
              <a:custGeom>
                <a:avLst/>
                <a:gdLst/>
                <a:ahLst/>
                <a:cxnLst/>
                <a:rect l="l" t="t" r="r" b="b"/>
                <a:pathLst>
                  <a:path w="7556" h="8249" extrusionOk="0">
                    <a:moveTo>
                      <a:pt x="402" y="0"/>
                    </a:moveTo>
                    <a:cubicBezTo>
                      <a:pt x="196" y="0"/>
                      <a:pt x="1" y="268"/>
                      <a:pt x="208" y="475"/>
                    </a:cubicBezTo>
                    <a:cubicBezTo>
                      <a:pt x="1375" y="1743"/>
                      <a:pt x="2510" y="3077"/>
                      <a:pt x="3677" y="4378"/>
                    </a:cubicBezTo>
                    <a:cubicBezTo>
                      <a:pt x="4778" y="5679"/>
                      <a:pt x="5845" y="7147"/>
                      <a:pt x="7213" y="8214"/>
                    </a:cubicBezTo>
                    <a:cubicBezTo>
                      <a:pt x="7245" y="8238"/>
                      <a:pt x="7282" y="8248"/>
                      <a:pt x="7320" y="8248"/>
                    </a:cubicBezTo>
                    <a:cubicBezTo>
                      <a:pt x="7439" y="8248"/>
                      <a:pt x="7556" y="8141"/>
                      <a:pt x="7480" y="8014"/>
                    </a:cubicBezTo>
                    <a:cubicBezTo>
                      <a:pt x="6612" y="6746"/>
                      <a:pt x="5445" y="5612"/>
                      <a:pt x="4444" y="4445"/>
                    </a:cubicBezTo>
                    <a:cubicBezTo>
                      <a:pt x="3177" y="2977"/>
                      <a:pt x="1909" y="1509"/>
                      <a:pt x="575" y="75"/>
                    </a:cubicBezTo>
                    <a:cubicBezTo>
                      <a:pt x="523" y="23"/>
                      <a:pt x="462" y="0"/>
                      <a:pt x="40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599;p68">
                <a:extLst>
                  <a:ext uri="{FF2B5EF4-FFF2-40B4-BE49-F238E27FC236}">
                    <a16:creationId xmlns:a16="http://schemas.microsoft.com/office/drawing/2014/main" id="{5C30A09D-EB4C-88F8-E794-02B7B04DDA6F}"/>
                  </a:ext>
                </a:extLst>
              </p:cNvPr>
              <p:cNvSpPr/>
              <p:nvPr/>
            </p:nvSpPr>
            <p:spPr>
              <a:xfrm>
                <a:off x="1874175" y="-1825755"/>
                <a:ext cx="293053" cy="277419"/>
              </a:xfrm>
              <a:custGeom>
                <a:avLst/>
                <a:gdLst/>
                <a:ahLst/>
                <a:cxnLst/>
                <a:rect l="l" t="t" r="r" b="b"/>
                <a:pathLst>
                  <a:path w="8904" h="8429" extrusionOk="0">
                    <a:moveTo>
                      <a:pt x="371" y="1"/>
                    </a:moveTo>
                    <a:cubicBezTo>
                      <a:pt x="185" y="1"/>
                      <a:pt x="0" y="239"/>
                      <a:pt x="183" y="396"/>
                    </a:cubicBezTo>
                    <a:cubicBezTo>
                      <a:pt x="2952" y="2998"/>
                      <a:pt x="5420" y="6467"/>
                      <a:pt x="8656" y="8402"/>
                    </a:cubicBezTo>
                    <a:cubicBezTo>
                      <a:pt x="8681" y="8421"/>
                      <a:pt x="8707" y="8429"/>
                      <a:pt x="8730" y="8429"/>
                    </a:cubicBezTo>
                    <a:cubicBezTo>
                      <a:pt x="8831" y="8429"/>
                      <a:pt x="8903" y="8282"/>
                      <a:pt x="8822" y="8201"/>
                    </a:cubicBezTo>
                    <a:cubicBezTo>
                      <a:pt x="7655" y="6767"/>
                      <a:pt x="6221" y="5566"/>
                      <a:pt x="4886" y="4265"/>
                    </a:cubicBezTo>
                    <a:cubicBezTo>
                      <a:pt x="3452" y="2864"/>
                      <a:pt x="2018" y="1430"/>
                      <a:pt x="516" y="62"/>
                    </a:cubicBezTo>
                    <a:cubicBezTo>
                      <a:pt x="473" y="19"/>
                      <a:pt x="422" y="1"/>
                      <a:pt x="3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00;p68">
                <a:extLst>
                  <a:ext uri="{FF2B5EF4-FFF2-40B4-BE49-F238E27FC236}">
                    <a16:creationId xmlns:a16="http://schemas.microsoft.com/office/drawing/2014/main" id="{6F974758-EA8C-3097-E88E-52A016C8CE4C}"/>
                  </a:ext>
                </a:extLst>
              </p:cNvPr>
              <p:cNvSpPr/>
              <p:nvPr/>
            </p:nvSpPr>
            <p:spPr>
              <a:xfrm>
                <a:off x="1816774" y="-1861137"/>
                <a:ext cx="265966" cy="243552"/>
              </a:xfrm>
              <a:custGeom>
                <a:avLst/>
                <a:gdLst/>
                <a:ahLst/>
                <a:cxnLst/>
                <a:rect l="l" t="t" r="r" b="b"/>
                <a:pathLst>
                  <a:path w="8081" h="7400" extrusionOk="0">
                    <a:moveTo>
                      <a:pt x="315" y="0"/>
                    </a:moveTo>
                    <a:cubicBezTo>
                      <a:pt x="162" y="0"/>
                      <a:pt x="0" y="153"/>
                      <a:pt x="92" y="337"/>
                    </a:cubicBezTo>
                    <a:cubicBezTo>
                      <a:pt x="726" y="1538"/>
                      <a:pt x="1727" y="2338"/>
                      <a:pt x="2794" y="3139"/>
                    </a:cubicBezTo>
                    <a:cubicBezTo>
                      <a:pt x="4529" y="4473"/>
                      <a:pt x="6030" y="6074"/>
                      <a:pt x="7798" y="7375"/>
                    </a:cubicBezTo>
                    <a:cubicBezTo>
                      <a:pt x="7820" y="7392"/>
                      <a:pt x="7844" y="7400"/>
                      <a:pt x="7867" y="7400"/>
                    </a:cubicBezTo>
                    <a:cubicBezTo>
                      <a:pt x="7980" y="7400"/>
                      <a:pt x="8081" y="7225"/>
                      <a:pt x="7998" y="7142"/>
                    </a:cubicBezTo>
                    <a:cubicBezTo>
                      <a:pt x="6697" y="5774"/>
                      <a:pt x="5229" y="4506"/>
                      <a:pt x="3762" y="3306"/>
                    </a:cubicBezTo>
                    <a:cubicBezTo>
                      <a:pt x="2561" y="2338"/>
                      <a:pt x="1226" y="1538"/>
                      <a:pt x="493" y="103"/>
                    </a:cubicBezTo>
                    <a:cubicBezTo>
                      <a:pt x="451" y="31"/>
                      <a:pt x="384" y="0"/>
                      <a:pt x="31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01;p68">
                <a:extLst>
                  <a:ext uri="{FF2B5EF4-FFF2-40B4-BE49-F238E27FC236}">
                    <a16:creationId xmlns:a16="http://schemas.microsoft.com/office/drawing/2014/main" id="{4149B6DC-EDED-0C84-0EFF-9E135764CFA6}"/>
                  </a:ext>
                </a:extLst>
              </p:cNvPr>
              <p:cNvSpPr/>
              <p:nvPr/>
            </p:nvSpPr>
            <p:spPr>
              <a:xfrm>
                <a:off x="1759274" y="-1867720"/>
                <a:ext cx="192867" cy="202840"/>
              </a:xfrm>
              <a:custGeom>
                <a:avLst/>
                <a:gdLst/>
                <a:ahLst/>
                <a:cxnLst/>
                <a:rect l="l" t="t" r="r" b="b"/>
                <a:pathLst>
                  <a:path w="5860" h="6163" extrusionOk="0">
                    <a:moveTo>
                      <a:pt x="221" y="1"/>
                    </a:moveTo>
                    <a:cubicBezTo>
                      <a:pt x="113" y="1"/>
                      <a:pt x="1" y="119"/>
                      <a:pt x="71" y="237"/>
                    </a:cubicBezTo>
                    <a:cubicBezTo>
                      <a:pt x="1472" y="2672"/>
                      <a:pt x="3741" y="4206"/>
                      <a:pt x="5709" y="6141"/>
                    </a:cubicBezTo>
                    <a:cubicBezTo>
                      <a:pt x="5724" y="6156"/>
                      <a:pt x="5741" y="6163"/>
                      <a:pt x="5758" y="6163"/>
                    </a:cubicBezTo>
                    <a:cubicBezTo>
                      <a:pt x="5813" y="6163"/>
                      <a:pt x="5860" y="6092"/>
                      <a:pt x="5809" y="6041"/>
                    </a:cubicBezTo>
                    <a:cubicBezTo>
                      <a:pt x="4007" y="4006"/>
                      <a:pt x="1706" y="2471"/>
                      <a:pt x="338" y="70"/>
                    </a:cubicBezTo>
                    <a:cubicBezTo>
                      <a:pt x="309" y="21"/>
                      <a:pt x="265" y="1"/>
                      <a:pt x="2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02;p68">
                <a:extLst>
                  <a:ext uri="{FF2B5EF4-FFF2-40B4-BE49-F238E27FC236}">
                    <a16:creationId xmlns:a16="http://schemas.microsoft.com/office/drawing/2014/main" id="{3E995DBE-538C-8C23-7A52-47C691CE661E}"/>
                  </a:ext>
                </a:extLst>
              </p:cNvPr>
              <p:cNvSpPr/>
              <p:nvPr/>
            </p:nvSpPr>
            <p:spPr>
              <a:xfrm>
                <a:off x="1639863" y="-1888291"/>
                <a:ext cx="337123" cy="267414"/>
              </a:xfrm>
              <a:custGeom>
                <a:avLst/>
                <a:gdLst/>
                <a:ahLst/>
                <a:cxnLst/>
                <a:rect l="l" t="t" r="r" b="b"/>
                <a:pathLst>
                  <a:path w="10243" h="8125" extrusionOk="0">
                    <a:moveTo>
                      <a:pt x="356" y="1"/>
                    </a:moveTo>
                    <a:cubicBezTo>
                      <a:pt x="142" y="1"/>
                      <a:pt x="0" y="318"/>
                      <a:pt x="230" y="461"/>
                    </a:cubicBezTo>
                    <a:cubicBezTo>
                      <a:pt x="3766" y="2496"/>
                      <a:pt x="6168" y="6399"/>
                      <a:pt x="9870" y="8100"/>
                    </a:cubicBezTo>
                    <a:cubicBezTo>
                      <a:pt x="9898" y="8117"/>
                      <a:pt x="9928" y="8124"/>
                      <a:pt x="9958" y="8124"/>
                    </a:cubicBezTo>
                    <a:cubicBezTo>
                      <a:pt x="10104" y="8124"/>
                      <a:pt x="10243" y="7944"/>
                      <a:pt x="10104" y="7833"/>
                    </a:cubicBezTo>
                    <a:cubicBezTo>
                      <a:pt x="8569" y="6466"/>
                      <a:pt x="6935" y="5231"/>
                      <a:pt x="5434" y="3830"/>
                    </a:cubicBezTo>
                    <a:cubicBezTo>
                      <a:pt x="3899" y="2429"/>
                      <a:pt x="2298" y="1062"/>
                      <a:pt x="464" y="28"/>
                    </a:cubicBezTo>
                    <a:cubicBezTo>
                      <a:pt x="427" y="9"/>
                      <a:pt x="390" y="1"/>
                      <a:pt x="35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03;p68">
                <a:extLst>
                  <a:ext uri="{FF2B5EF4-FFF2-40B4-BE49-F238E27FC236}">
                    <a16:creationId xmlns:a16="http://schemas.microsoft.com/office/drawing/2014/main" id="{70429161-DCB5-C7E4-9514-A824CEB40DEE}"/>
                  </a:ext>
                </a:extLst>
              </p:cNvPr>
              <p:cNvSpPr/>
              <p:nvPr/>
            </p:nvSpPr>
            <p:spPr>
              <a:xfrm>
                <a:off x="1575253" y="-1900798"/>
                <a:ext cx="323102" cy="282916"/>
              </a:xfrm>
              <a:custGeom>
                <a:avLst/>
                <a:gdLst/>
                <a:ahLst/>
                <a:cxnLst/>
                <a:rect l="l" t="t" r="r" b="b"/>
                <a:pathLst>
                  <a:path w="9817" h="8596" extrusionOk="0">
                    <a:moveTo>
                      <a:pt x="279" y="1"/>
                    </a:moveTo>
                    <a:cubicBezTo>
                      <a:pt x="134" y="1"/>
                      <a:pt x="0" y="169"/>
                      <a:pt x="158" y="274"/>
                    </a:cubicBezTo>
                    <a:cubicBezTo>
                      <a:pt x="1760" y="1642"/>
                      <a:pt x="3361" y="2976"/>
                      <a:pt x="4995" y="4344"/>
                    </a:cubicBezTo>
                    <a:cubicBezTo>
                      <a:pt x="6596" y="5678"/>
                      <a:pt x="7931" y="7313"/>
                      <a:pt x="9598" y="8580"/>
                    </a:cubicBezTo>
                    <a:cubicBezTo>
                      <a:pt x="9614" y="8591"/>
                      <a:pt x="9631" y="8595"/>
                      <a:pt x="9648" y="8595"/>
                    </a:cubicBezTo>
                    <a:cubicBezTo>
                      <a:pt x="9735" y="8595"/>
                      <a:pt x="9816" y="8464"/>
                      <a:pt x="9732" y="8380"/>
                    </a:cubicBezTo>
                    <a:cubicBezTo>
                      <a:pt x="6997" y="5244"/>
                      <a:pt x="3628" y="2676"/>
                      <a:pt x="392" y="41"/>
                    </a:cubicBezTo>
                    <a:cubicBezTo>
                      <a:pt x="357" y="13"/>
                      <a:pt x="317" y="1"/>
                      <a:pt x="2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04;p68">
                <a:extLst>
                  <a:ext uri="{FF2B5EF4-FFF2-40B4-BE49-F238E27FC236}">
                    <a16:creationId xmlns:a16="http://schemas.microsoft.com/office/drawing/2014/main" id="{BF7DE559-032C-CA34-3D6B-36A994A62B7F}"/>
                  </a:ext>
                </a:extLst>
              </p:cNvPr>
              <p:cNvSpPr/>
              <p:nvPr/>
            </p:nvSpPr>
            <p:spPr>
              <a:xfrm>
                <a:off x="1446660" y="-1941150"/>
                <a:ext cx="459327" cy="318066"/>
              </a:xfrm>
              <a:custGeom>
                <a:avLst/>
                <a:gdLst/>
                <a:ahLst/>
                <a:cxnLst/>
                <a:rect l="l" t="t" r="r" b="b"/>
                <a:pathLst>
                  <a:path w="13956" h="9664" extrusionOk="0">
                    <a:moveTo>
                      <a:pt x="316" y="0"/>
                    </a:moveTo>
                    <a:cubicBezTo>
                      <a:pt x="149" y="0"/>
                      <a:pt x="1" y="220"/>
                      <a:pt x="129" y="399"/>
                    </a:cubicBezTo>
                    <a:cubicBezTo>
                      <a:pt x="1864" y="2334"/>
                      <a:pt x="4165" y="3535"/>
                      <a:pt x="6367" y="4836"/>
                    </a:cubicBezTo>
                    <a:cubicBezTo>
                      <a:pt x="8902" y="6337"/>
                      <a:pt x="11271" y="8038"/>
                      <a:pt x="13706" y="9639"/>
                    </a:cubicBezTo>
                    <a:cubicBezTo>
                      <a:pt x="13734" y="9656"/>
                      <a:pt x="13760" y="9664"/>
                      <a:pt x="13784" y="9664"/>
                    </a:cubicBezTo>
                    <a:cubicBezTo>
                      <a:pt x="13901" y="9664"/>
                      <a:pt x="13955" y="9489"/>
                      <a:pt x="13872" y="9406"/>
                    </a:cubicBezTo>
                    <a:cubicBezTo>
                      <a:pt x="10437" y="5103"/>
                      <a:pt x="4199" y="4069"/>
                      <a:pt x="463" y="66"/>
                    </a:cubicBezTo>
                    <a:cubicBezTo>
                      <a:pt x="417" y="20"/>
                      <a:pt x="365" y="0"/>
                      <a:pt x="31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05;p68">
                <a:extLst>
                  <a:ext uri="{FF2B5EF4-FFF2-40B4-BE49-F238E27FC236}">
                    <a16:creationId xmlns:a16="http://schemas.microsoft.com/office/drawing/2014/main" id="{C683F1F3-8FA7-4B95-0240-D77E5D832ADC}"/>
                  </a:ext>
                </a:extLst>
              </p:cNvPr>
              <p:cNvSpPr/>
              <p:nvPr/>
            </p:nvSpPr>
            <p:spPr>
              <a:xfrm>
                <a:off x="1425990" y="-1906690"/>
                <a:ext cx="415027" cy="253591"/>
              </a:xfrm>
              <a:custGeom>
                <a:avLst/>
                <a:gdLst/>
                <a:ahLst/>
                <a:cxnLst/>
                <a:rect l="l" t="t" r="r" b="b"/>
                <a:pathLst>
                  <a:path w="12610" h="7705" extrusionOk="0">
                    <a:moveTo>
                      <a:pt x="287" y="0"/>
                    </a:moveTo>
                    <a:cubicBezTo>
                      <a:pt x="129" y="0"/>
                      <a:pt x="1" y="197"/>
                      <a:pt x="157" y="353"/>
                    </a:cubicBezTo>
                    <a:cubicBezTo>
                      <a:pt x="1658" y="1687"/>
                      <a:pt x="3392" y="2688"/>
                      <a:pt x="5194" y="3655"/>
                    </a:cubicBezTo>
                    <a:cubicBezTo>
                      <a:pt x="7595" y="4990"/>
                      <a:pt x="9764" y="6624"/>
                      <a:pt x="12299" y="7692"/>
                    </a:cubicBezTo>
                    <a:cubicBezTo>
                      <a:pt x="12326" y="7701"/>
                      <a:pt x="12352" y="7705"/>
                      <a:pt x="12377" y="7705"/>
                    </a:cubicBezTo>
                    <a:cubicBezTo>
                      <a:pt x="12530" y="7705"/>
                      <a:pt x="12610" y="7540"/>
                      <a:pt x="12466" y="7425"/>
                    </a:cubicBezTo>
                    <a:cubicBezTo>
                      <a:pt x="8596" y="4790"/>
                      <a:pt x="4026" y="3055"/>
                      <a:pt x="424" y="53"/>
                    </a:cubicBezTo>
                    <a:cubicBezTo>
                      <a:pt x="380" y="16"/>
                      <a:pt x="332" y="0"/>
                      <a:pt x="2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06;p68">
                <a:extLst>
                  <a:ext uri="{FF2B5EF4-FFF2-40B4-BE49-F238E27FC236}">
                    <a16:creationId xmlns:a16="http://schemas.microsoft.com/office/drawing/2014/main" id="{EB0E163A-6E0D-E555-AE87-5C8A36B3CD2A}"/>
                  </a:ext>
                </a:extLst>
              </p:cNvPr>
              <p:cNvSpPr/>
              <p:nvPr/>
            </p:nvSpPr>
            <p:spPr>
              <a:xfrm>
                <a:off x="750174" y="-1871867"/>
                <a:ext cx="294633" cy="200404"/>
              </a:xfrm>
              <a:custGeom>
                <a:avLst/>
                <a:gdLst/>
                <a:ahLst/>
                <a:cxnLst/>
                <a:rect l="l" t="t" r="r" b="b"/>
                <a:pathLst>
                  <a:path w="8952" h="6089" extrusionOk="0">
                    <a:moveTo>
                      <a:pt x="8650" y="0"/>
                    </a:moveTo>
                    <a:cubicBezTo>
                      <a:pt x="8617" y="0"/>
                      <a:pt x="8583" y="9"/>
                      <a:pt x="8548" y="29"/>
                    </a:cubicBezTo>
                    <a:cubicBezTo>
                      <a:pt x="5546" y="1497"/>
                      <a:pt x="2644" y="3531"/>
                      <a:pt x="142" y="5766"/>
                    </a:cubicBezTo>
                    <a:cubicBezTo>
                      <a:pt x="0" y="5880"/>
                      <a:pt x="123" y="6089"/>
                      <a:pt x="285" y="6089"/>
                    </a:cubicBezTo>
                    <a:cubicBezTo>
                      <a:pt x="314" y="6089"/>
                      <a:pt x="345" y="6082"/>
                      <a:pt x="375" y="6067"/>
                    </a:cubicBezTo>
                    <a:cubicBezTo>
                      <a:pt x="3277" y="4332"/>
                      <a:pt x="5746" y="1964"/>
                      <a:pt x="8781" y="363"/>
                    </a:cubicBezTo>
                    <a:cubicBezTo>
                      <a:pt x="8951" y="278"/>
                      <a:pt x="8833" y="0"/>
                      <a:pt x="86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07;p68">
                <a:extLst>
                  <a:ext uri="{FF2B5EF4-FFF2-40B4-BE49-F238E27FC236}">
                    <a16:creationId xmlns:a16="http://schemas.microsoft.com/office/drawing/2014/main" id="{EB6BDFBB-5908-012A-A4A8-43DF172A2EF4}"/>
                  </a:ext>
                </a:extLst>
              </p:cNvPr>
              <p:cNvSpPr/>
              <p:nvPr/>
            </p:nvSpPr>
            <p:spPr>
              <a:xfrm>
                <a:off x="731413" y="-1916465"/>
                <a:ext cx="396530" cy="223114"/>
              </a:xfrm>
              <a:custGeom>
                <a:avLst/>
                <a:gdLst/>
                <a:ahLst/>
                <a:cxnLst/>
                <a:rect l="l" t="t" r="r" b="b"/>
                <a:pathLst>
                  <a:path w="12048" h="6779" extrusionOk="0">
                    <a:moveTo>
                      <a:pt x="11530" y="0"/>
                    </a:moveTo>
                    <a:cubicBezTo>
                      <a:pt x="11495" y="0"/>
                      <a:pt x="11458" y="5"/>
                      <a:pt x="11419" y="16"/>
                    </a:cubicBezTo>
                    <a:cubicBezTo>
                      <a:pt x="7383" y="1284"/>
                      <a:pt x="3147" y="3485"/>
                      <a:pt x="111" y="6488"/>
                    </a:cubicBezTo>
                    <a:cubicBezTo>
                      <a:pt x="0" y="6599"/>
                      <a:pt x="97" y="6779"/>
                      <a:pt x="229" y="6779"/>
                    </a:cubicBezTo>
                    <a:cubicBezTo>
                      <a:pt x="255" y="6779"/>
                      <a:pt x="283" y="6771"/>
                      <a:pt x="312" y="6754"/>
                    </a:cubicBezTo>
                    <a:cubicBezTo>
                      <a:pt x="4014" y="4419"/>
                      <a:pt x="7350" y="1984"/>
                      <a:pt x="11620" y="750"/>
                    </a:cubicBezTo>
                    <a:cubicBezTo>
                      <a:pt x="12048" y="628"/>
                      <a:pt x="11915" y="0"/>
                      <a:pt x="115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08;p68">
                <a:extLst>
                  <a:ext uri="{FF2B5EF4-FFF2-40B4-BE49-F238E27FC236}">
                    <a16:creationId xmlns:a16="http://schemas.microsoft.com/office/drawing/2014/main" id="{0DE5CDC2-4F3D-7019-627C-8C8F82FCE57E}"/>
                  </a:ext>
                </a:extLst>
              </p:cNvPr>
              <p:cNvSpPr/>
              <p:nvPr/>
            </p:nvSpPr>
            <p:spPr>
              <a:xfrm>
                <a:off x="559933" y="-1760455"/>
                <a:ext cx="270014" cy="222291"/>
              </a:xfrm>
              <a:custGeom>
                <a:avLst/>
                <a:gdLst/>
                <a:ahLst/>
                <a:cxnLst/>
                <a:rect l="l" t="t" r="r" b="b"/>
                <a:pathLst>
                  <a:path w="8204" h="6754" extrusionOk="0">
                    <a:moveTo>
                      <a:pt x="7759" y="0"/>
                    </a:moveTo>
                    <a:cubicBezTo>
                      <a:pt x="7706" y="0"/>
                      <a:pt x="7649" y="14"/>
                      <a:pt x="7590" y="46"/>
                    </a:cubicBezTo>
                    <a:cubicBezTo>
                      <a:pt x="4821" y="1648"/>
                      <a:pt x="1619" y="3682"/>
                      <a:pt x="51" y="6584"/>
                    </a:cubicBezTo>
                    <a:cubicBezTo>
                      <a:pt x="1" y="6659"/>
                      <a:pt x="82" y="6753"/>
                      <a:pt x="168" y="6753"/>
                    </a:cubicBezTo>
                    <a:cubicBezTo>
                      <a:pt x="197" y="6753"/>
                      <a:pt x="226" y="6743"/>
                      <a:pt x="251" y="6718"/>
                    </a:cubicBezTo>
                    <a:cubicBezTo>
                      <a:pt x="2653" y="4416"/>
                      <a:pt x="4988" y="2281"/>
                      <a:pt x="7923" y="580"/>
                    </a:cubicBezTo>
                    <a:cubicBezTo>
                      <a:pt x="8203" y="384"/>
                      <a:pt x="8037" y="0"/>
                      <a:pt x="775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09;p68">
                <a:extLst>
                  <a:ext uri="{FF2B5EF4-FFF2-40B4-BE49-F238E27FC236}">
                    <a16:creationId xmlns:a16="http://schemas.microsoft.com/office/drawing/2014/main" id="{8F4DE212-8A9D-9C31-5C31-FC9FB6FD8057}"/>
                  </a:ext>
                </a:extLst>
              </p:cNvPr>
              <p:cNvSpPr/>
              <p:nvPr/>
            </p:nvSpPr>
            <p:spPr>
              <a:xfrm>
                <a:off x="579681" y="-1751107"/>
                <a:ext cx="266262" cy="200207"/>
              </a:xfrm>
              <a:custGeom>
                <a:avLst/>
                <a:gdLst/>
                <a:ahLst/>
                <a:cxnLst/>
                <a:rect l="l" t="t" r="r" b="b"/>
                <a:pathLst>
                  <a:path w="8090" h="6083" extrusionOk="0">
                    <a:moveTo>
                      <a:pt x="7760" y="1"/>
                    </a:moveTo>
                    <a:cubicBezTo>
                      <a:pt x="7726" y="1"/>
                      <a:pt x="7692" y="9"/>
                      <a:pt x="7657" y="29"/>
                    </a:cubicBezTo>
                    <a:cubicBezTo>
                      <a:pt x="6323" y="897"/>
                      <a:pt x="4988" y="1664"/>
                      <a:pt x="3754" y="2664"/>
                    </a:cubicBezTo>
                    <a:cubicBezTo>
                      <a:pt x="2486" y="3699"/>
                      <a:pt x="1352" y="4799"/>
                      <a:pt x="85" y="5867"/>
                    </a:cubicBezTo>
                    <a:cubicBezTo>
                      <a:pt x="1" y="5951"/>
                      <a:pt x="82" y="6082"/>
                      <a:pt x="189" y="6082"/>
                    </a:cubicBezTo>
                    <a:cubicBezTo>
                      <a:pt x="209" y="6082"/>
                      <a:pt x="230" y="6078"/>
                      <a:pt x="252" y="6067"/>
                    </a:cubicBezTo>
                    <a:cubicBezTo>
                      <a:pt x="1552" y="5366"/>
                      <a:pt x="2486" y="4232"/>
                      <a:pt x="3687" y="3398"/>
                    </a:cubicBezTo>
                    <a:cubicBezTo>
                      <a:pt x="5088" y="2431"/>
                      <a:pt x="6456" y="1397"/>
                      <a:pt x="7890" y="430"/>
                    </a:cubicBezTo>
                    <a:cubicBezTo>
                      <a:pt x="8089" y="288"/>
                      <a:pt x="7949" y="1"/>
                      <a:pt x="77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10;p68">
                <a:extLst>
                  <a:ext uri="{FF2B5EF4-FFF2-40B4-BE49-F238E27FC236}">
                    <a16:creationId xmlns:a16="http://schemas.microsoft.com/office/drawing/2014/main" id="{58692610-8982-DB28-E934-28D8BB985C2C}"/>
                  </a:ext>
                </a:extLst>
              </p:cNvPr>
              <p:cNvSpPr/>
              <p:nvPr/>
            </p:nvSpPr>
            <p:spPr>
              <a:xfrm>
                <a:off x="619507" y="-1718753"/>
                <a:ext cx="234765" cy="150970"/>
              </a:xfrm>
              <a:custGeom>
                <a:avLst/>
                <a:gdLst/>
                <a:ahLst/>
                <a:cxnLst/>
                <a:rect l="l" t="t" r="r" b="b"/>
                <a:pathLst>
                  <a:path w="7133" h="4587" extrusionOk="0">
                    <a:moveTo>
                      <a:pt x="6735" y="1"/>
                    </a:moveTo>
                    <a:cubicBezTo>
                      <a:pt x="6686" y="1"/>
                      <a:pt x="6634" y="15"/>
                      <a:pt x="6580" y="47"/>
                    </a:cubicBezTo>
                    <a:cubicBezTo>
                      <a:pt x="4479" y="1348"/>
                      <a:pt x="1677" y="2282"/>
                      <a:pt x="109" y="4250"/>
                    </a:cubicBezTo>
                    <a:cubicBezTo>
                      <a:pt x="1" y="4385"/>
                      <a:pt x="90" y="4586"/>
                      <a:pt x="217" y="4586"/>
                    </a:cubicBezTo>
                    <a:cubicBezTo>
                      <a:pt x="246" y="4586"/>
                      <a:pt x="278" y="4575"/>
                      <a:pt x="309" y="4550"/>
                    </a:cubicBezTo>
                    <a:cubicBezTo>
                      <a:pt x="1410" y="3883"/>
                      <a:pt x="2444" y="3082"/>
                      <a:pt x="3545" y="2449"/>
                    </a:cubicBezTo>
                    <a:cubicBezTo>
                      <a:pt x="4679" y="1815"/>
                      <a:pt x="5813" y="1248"/>
                      <a:pt x="6880" y="547"/>
                    </a:cubicBezTo>
                    <a:cubicBezTo>
                      <a:pt x="7132" y="379"/>
                      <a:pt x="6985" y="1"/>
                      <a:pt x="67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11;p68">
                <a:extLst>
                  <a:ext uri="{FF2B5EF4-FFF2-40B4-BE49-F238E27FC236}">
                    <a16:creationId xmlns:a16="http://schemas.microsoft.com/office/drawing/2014/main" id="{3005363F-6672-AC1A-3E87-F3CECCE8CFE0}"/>
                  </a:ext>
                </a:extLst>
              </p:cNvPr>
              <p:cNvSpPr/>
              <p:nvPr/>
            </p:nvSpPr>
            <p:spPr>
              <a:xfrm>
                <a:off x="845492" y="-1818218"/>
                <a:ext cx="330935" cy="115622"/>
              </a:xfrm>
              <a:custGeom>
                <a:avLst/>
                <a:gdLst/>
                <a:ahLst/>
                <a:cxnLst/>
                <a:rect l="l" t="t" r="r" b="b"/>
                <a:pathLst>
                  <a:path w="10055" h="3513" extrusionOk="0">
                    <a:moveTo>
                      <a:pt x="9621" y="0"/>
                    </a:moveTo>
                    <a:cubicBezTo>
                      <a:pt x="6386" y="134"/>
                      <a:pt x="2816" y="1234"/>
                      <a:pt x="181" y="3136"/>
                    </a:cubicBezTo>
                    <a:cubicBezTo>
                      <a:pt x="1" y="3256"/>
                      <a:pt x="64" y="3512"/>
                      <a:pt x="250" y="3512"/>
                    </a:cubicBezTo>
                    <a:cubicBezTo>
                      <a:pt x="270" y="3512"/>
                      <a:pt x="292" y="3509"/>
                      <a:pt x="315" y="3503"/>
                    </a:cubicBezTo>
                    <a:cubicBezTo>
                      <a:pt x="3517" y="2735"/>
                      <a:pt x="6252" y="934"/>
                      <a:pt x="9621" y="667"/>
                    </a:cubicBezTo>
                    <a:cubicBezTo>
                      <a:pt x="10022" y="634"/>
                      <a:pt x="10055" y="0"/>
                      <a:pt x="962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12;p68">
                <a:extLst>
                  <a:ext uri="{FF2B5EF4-FFF2-40B4-BE49-F238E27FC236}">
                    <a16:creationId xmlns:a16="http://schemas.microsoft.com/office/drawing/2014/main" id="{8015CEA4-9B12-1B8F-12D4-B1AF09697139}"/>
                  </a:ext>
                </a:extLst>
              </p:cNvPr>
              <p:cNvSpPr/>
              <p:nvPr/>
            </p:nvSpPr>
            <p:spPr>
              <a:xfrm>
                <a:off x="789276" y="-1743932"/>
                <a:ext cx="379547" cy="81952"/>
              </a:xfrm>
              <a:custGeom>
                <a:avLst/>
                <a:gdLst/>
                <a:ahLst/>
                <a:cxnLst/>
                <a:rect l="l" t="t" r="r" b="b"/>
                <a:pathLst>
                  <a:path w="11532" h="2490" extrusionOk="0">
                    <a:moveTo>
                      <a:pt x="11046" y="1"/>
                    </a:moveTo>
                    <a:cubicBezTo>
                      <a:pt x="11020" y="1"/>
                      <a:pt x="10992" y="4"/>
                      <a:pt x="10962" y="11"/>
                    </a:cubicBezTo>
                    <a:cubicBezTo>
                      <a:pt x="10038" y="200"/>
                      <a:pt x="8910" y="214"/>
                      <a:pt x="7720" y="214"/>
                    </a:cubicBezTo>
                    <a:cubicBezTo>
                      <a:pt x="7509" y="214"/>
                      <a:pt x="7297" y="214"/>
                      <a:pt x="7083" y="214"/>
                    </a:cubicBezTo>
                    <a:cubicBezTo>
                      <a:pt x="4449" y="214"/>
                      <a:pt x="1638" y="281"/>
                      <a:pt x="121" y="2080"/>
                    </a:cubicBezTo>
                    <a:cubicBezTo>
                      <a:pt x="1" y="2230"/>
                      <a:pt x="98" y="2489"/>
                      <a:pt x="290" y="2489"/>
                    </a:cubicBezTo>
                    <a:cubicBezTo>
                      <a:pt x="310" y="2489"/>
                      <a:pt x="332" y="2486"/>
                      <a:pt x="355" y="2480"/>
                    </a:cubicBezTo>
                    <a:cubicBezTo>
                      <a:pt x="2356" y="1913"/>
                      <a:pt x="4057" y="1412"/>
                      <a:pt x="6126" y="1246"/>
                    </a:cubicBezTo>
                    <a:cubicBezTo>
                      <a:pt x="7793" y="1112"/>
                      <a:pt x="9495" y="979"/>
                      <a:pt x="11129" y="645"/>
                    </a:cubicBezTo>
                    <a:cubicBezTo>
                      <a:pt x="11531" y="552"/>
                      <a:pt x="11388" y="1"/>
                      <a:pt x="1104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13;p68">
                <a:extLst>
                  <a:ext uri="{FF2B5EF4-FFF2-40B4-BE49-F238E27FC236}">
                    <a16:creationId xmlns:a16="http://schemas.microsoft.com/office/drawing/2014/main" id="{84706A1C-05DD-884A-DDFC-D82CC8E51450}"/>
                  </a:ext>
                </a:extLst>
              </p:cNvPr>
              <p:cNvSpPr/>
              <p:nvPr/>
            </p:nvSpPr>
            <p:spPr>
              <a:xfrm>
                <a:off x="886930" y="-1796462"/>
                <a:ext cx="343310" cy="80471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2445" extrusionOk="0">
                    <a:moveTo>
                      <a:pt x="9371" y="0"/>
                    </a:moveTo>
                    <a:cubicBezTo>
                      <a:pt x="6257" y="0"/>
                      <a:pt x="2853" y="511"/>
                      <a:pt x="156" y="2141"/>
                    </a:cubicBezTo>
                    <a:cubicBezTo>
                      <a:pt x="1" y="2235"/>
                      <a:pt x="107" y="2445"/>
                      <a:pt x="257" y="2445"/>
                    </a:cubicBezTo>
                    <a:cubicBezTo>
                      <a:pt x="268" y="2445"/>
                      <a:pt x="279" y="2443"/>
                      <a:pt x="290" y="2441"/>
                    </a:cubicBezTo>
                    <a:cubicBezTo>
                      <a:pt x="3592" y="1874"/>
                      <a:pt x="6594" y="673"/>
                      <a:pt x="9963" y="673"/>
                    </a:cubicBezTo>
                    <a:cubicBezTo>
                      <a:pt x="10430" y="673"/>
                      <a:pt x="10430" y="6"/>
                      <a:pt x="9963" y="6"/>
                    </a:cubicBezTo>
                    <a:cubicBezTo>
                      <a:pt x="9767" y="2"/>
                      <a:pt x="9570" y="0"/>
                      <a:pt x="937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14;p68">
                <a:extLst>
                  <a:ext uri="{FF2B5EF4-FFF2-40B4-BE49-F238E27FC236}">
                    <a16:creationId xmlns:a16="http://schemas.microsoft.com/office/drawing/2014/main" id="{B1CE8A14-1763-40AD-BA4C-98050A651FC9}"/>
                  </a:ext>
                </a:extLst>
              </p:cNvPr>
              <p:cNvSpPr/>
              <p:nvPr/>
            </p:nvSpPr>
            <p:spPr>
              <a:xfrm>
                <a:off x="880644" y="-1842804"/>
                <a:ext cx="321061" cy="87481"/>
              </a:xfrm>
              <a:custGeom>
                <a:avLst/>
                <a:gdLst/>
                <a:ahLst/>
                <a:cxnLst/>
                <a:rect l="l" t="t" r="r" b="b"/>
                <a:pathLst>
                  <a:path w="9755" h="2658" extrusionOk="0">
                    <a:moveTo>
                      <a:pt x="8594" y="1"/>
                    </a:moveTo>
                    <a:cubicBezTo>
                      <a:pt x="5659" y="1"/>
                      <a:pt x="2597" y="538"/>
                      <a:pt x="181" y="2282"/>
                    </a:cubicBezTo>
                    <a:cubicBezTo>
                      <a:pt x="0" y="2402"/>
                      <a:pt x="64" y="2658"/>
                      <a:pt x="274" y="2658"/>
                    </a:cubicBezTo>
                    <a:cubicBezTo>
                      <a:pt x="297" y="2658"/>
                      <a:pt x="321" y="2655"/>
                      <a:pt x="347" y="2648"/>
                    </a:cubicBezTo>
                    <a:cubicBezTo>
                      <a:pt x="3450" y="1781"/>
                      <a:pt x="6052" y="547"/>
                      <a:pt x="9387" y="547"/>
                    </a:cubicBezTo>
                    <a:cubicBezTo>
                      <a:pt x="9754" y="547"/>
                      <a:pt x="9754" y="13"/>
                      <a:pt x="9387" y="13"/>
                    </a:cubicBezTo>
                    <a:cubicBezTo>
                      <a:pt x="9124" y="5"/>
                      <a:pt x="8860" y="1"/>
                      <a:pt x="859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15;p68">
                <a:extLst>
                  <a:ext uri="{FF2B5EF4-FFF2-40B4-BE49-F238E27FC236}">
                    <a16:creationId xmlns:a16="http://schemas.microsoft.com/office/drawing/2014/main" id="{BC427FC3-B4D9-006E-FD39-9B563AADD489}"/>
                  </a:ext>
                </a:extLst>
              </p:cNvPr>
              <p:cNvSpPr/>
              <p:nvPr/>
            </p:nvSpPr>
            <p:spPr>
              <a:xfrm>
                <a:off x="890353" y="-1871110"/>
                <a:ext cx="300787" cy="101568"/>
              </a:xfrm>
              <a:custGeom>
                <a:avLst/>
                <a:gdLst/>
                <a:ahLst/>
                <a:cxnLst/>
                <a:rect l="l" t="t" r="r" b="b"/>
                <a:pathLst>
                  <a:path w="9139" h="3086" extrusionOk="0">
                    <a:moveTo>
                      <a:pt x="8689" y="0"/>
                    </a:moveTo>
                    <a:cubicBezTo>
                      <a:pt x="8669" y="0"/>
                      <a:pt x="8647" y="2"/>
                      <a:pt x="8625" y="6"/>
                    </a:cubicBezTo>
                    <a:cubicBezTo>
                      <a:pt x="5790" y="706"/>
                      <a:pt x="2588" y="1073"/>
                      <a:pt x="119" y="2775"/>
                    </a:cubicBezTo>
                    <a:cubicBezTo>
                      <a:pt x="0" y="2864"/>
                      <a:pt x="40" y="3085"/>
                      <a:pt x="192" y="3085"/>
                    </a:cubicBezTo>
                    <a:cubicBezTo>
                      <a:pt x="211" y="3085"/>
                      <a:pt x="231" y="3082"/>
                      <a:pt x="253" y="3075"/>
                    </a:cubicBezTo>
                    <a:cubicBezTo>
                      <a:pt x="3088" y="2074"/>
                      <a:pt x="5890" y="1340"/>
                      <a:pt x="8792" y="606"/>
                    </a:cubicBezTo>
                    <a:cubicBezTo>
                      <a:pt x="9139" y="512"/>
                      <a:pt x="9039" y="0"/>
                      <a:pt x="86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16;p68">
                <a:extLst>
                  <a:ext uri="{FF2B5EF4-FFF2-40B4-BE49-F238E27FC236}">
                    <a16:creationId xmlns:a16="http://schemas.microsoft.com/office/drawing/2014/main" id="{846055B8-115B-82C6-D811-A580FA65451F}"/>
                  </a:ext>
                </a:extLst>
              </p:cNvPr>
              <p:cNvSpPr/>
              <p:nvPr/>
            </p:nvSpPr>
            <p:spPr>
              <a:xfrm>
                <a:off x="1031487" y="-1906097"/>
                <a:ext cx="365625" cy="49270"/>
              </a:xfrm>
              <a:custGeom>
                <a:avLst/>
                <a:gdLst/>
                <a:ahLst/>
                <a:cxnLst/>
                <a:rect l="l" t="t" r="r" b="b"/>
                <a:pathLst>
                  <a:path w="11109" h="1497" extrusionOk="0">
                    <a:moveTo>
                      <a:pt x="5060" y="0"/>
                    </a:moveTo>
                    <a:cubicBezTo>
                      <a:pt x="3494" y="0"/>
                      <a:pt x="1724" y="517"/>
                      <a:pt x="268" y="1002"/>
                    </a:cubicBezTo>
                    <a:cubicBezTo>
                      <a:pt x="1" y="1102"/>
                      <a:pt x="68" y="1436"/>
                      <a:pt x="334" y="1469"/>
                    </a:cubicBezTo>
                    <a:cubicBezTo>
                      <a:pt x="521" y="1488"/>
                      <a:pt x="707" y="1497"/>
                      <a:pt x="893" y="1497"/>
                    </a:cubicBezTo>
                    <a:cubicBezTo>
                      <a:pt x="2335" y="1497"/>
                      <a:pt x="3757" y="979"/>
                      <a:pt x="5205" y="802"/>
                    </a:cubicBezTo>
                    <a:cubicBezTo>
                      <a:pt x="5619" y="757"/>
                      <a:pt x="6038" y="739"/>
                      <a:pt x="6460" y="739"/>
                    </a:cubicBezTo>
                    <a:cubicBezTo>
                      <a:pt x="7907" y="739"/>
                      <a:pt x="9388" y="951"/>
                      <a:pt x="10809" y="1002"/>
                    </a:cubicBezTo>
                    <a:cubicBezTo>
                      <a:pt x="11109" y="1002"/>
                      <a:pt x="11109" y="535"/>
                      <a:pt x="10809" y="502"/>
                    </a:cubicBezTo>
                    <a:cubicBezTo>
                      <a:pt x="8941" y="402"/>
                      <a:pt x="7106" y="2"/>
                      <a:pt x="5205" y="2"/>
                    </a:cubicBezTo>
                    <a:cubicBezTo>
                      <a:pt x="5157" y="1"/>
                      <a:pt x="5109" y="0"/>
                      <a:pt x="506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17;p68">
                <a:extLst>
                  <a:ext uri="{FF2B5EF4-FFF2-40B4-BE49-F238E27FC236}">
                    <a16:creationId xmlns:a16="http://schemas.microsoft.com/office/drawing/2014/main" id="{E8BD80CA-6DA5-A5A2-973E-F53BDBA05F9E}"/>
                  </a:ext>
                </a:extLst>
              </p:cNvPr>
              <p:cNvSpPr/>
              <p:nvPr/>
            </p:nvSpPr>
            <p:spPr>
              <a:xfrm>
                <a:off x="1018717" y="-1925022"/>
                <a:ext cx="394884" cy="65200"/>
              </a:xfrm>
              <a:custGeom>
                <a:avLst/>
                <a:gdLst/>
                <a:ahLst/>
                <a:cxnLst/>
                <a:rect l="l" t="t" r="r" b="b"/>
                <a:pathLst>
                  <a:path w="11998" h="1981" extrusionOk="0">
                    <a:moveTo>
                      <a:pt x="9501" y="1"/>
                    </a:moveTo>
                    <a:cubicBezTo>
                      <a:pt x="6331" y="1"/>
                      <a:pt x="3007" y="316"/>
                      <a:pt x="189" y="1644"/>
                    </a:cubicBezTo>
                    <a:cubicBezTo>
                      <a:pt x="0" y="1738"/>
                      <a:pt x="137" y="1980"/>
                      <a:pt x="321" y="1980"/>
                    </a:cubicBezTo>
                    <a:cubicBezTo>
                      <a:pt x="332" y="1980"/>
                      <a:pt x="344" y="1979"/>
                      <a:pt x="355" y="1978"/>
                    </a:cubicBezTo>
                    <a:cubicBezTo>
                      <a:pt x="4087" y="1421"/>
                      <a:pt x="7626" y="576"/>
                      <a:pt x="11444" y="576"/>
                    </a:cubicBezTo>
                    <a:cubicBezTo>
                      <a:pt x="11517" y="576"/>
                      <a:pt x="11590" y="576"/>
                      <a:pt x="11664" y="577"/>
                    </a:cubicBezTo>
                    <a:cubicBezTo>
                      <a:pt x="11997" y="577"/>
                      <a:pt x="11997" y="43"/>
                      <a:pt x="11664" y="43"/>
                    </a:cubicBezTo>
                    <a:cubicBezTo>
                      <a:pt x="10956" y="18"/>
                      <a:pt x="10233" y="1"/>
                      <a:pt x="950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18;p68">
                <a:extLst>
                  <a:ext uri="{FF2B5EF4-FFF2-40B4-BE49-F238E27FC236}">
                    <a16:creationId xmlns:a16="http://schemas.microsoft.com/office/drawing/2014/main" id="{45CFD674-FC89-190A-D5D3-F740460728D8}"/>
                  </a:ext>
                </a:extLst>
              </p:cNvPr>
              <p:cNvSpPr/>
              <p:nvPr/>
            </p:nvSpPr>
            <p:spPr>
              <a:xfrm>
                <a:off x="1055646" y="-1778722"/>
                <a:ext cx="144947" cy="24191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735" extrusionOk="0">
                    <a:moveTo>
                      <a:pt x="334" y="34"/>
                    </a:moveTo>
                    <a:cubicBezTo>
                      <a:pt x="1" y="34"/>
                      <a:pt x="1" y="501"/>
                      <a:pt x="334" y="501"/>
                    </a:cubicBezTo>
                    <a:cubicBezTo>
                      <a:pt x="1602" y="535"/>
                      <a:pt x="2936" y="735"/>
                      <a:pt x="4204" y="735"/>
                    </a:cubicBezTo>
                    <a:cubicBezTo>
                      <a:pt x="4370" y="735"/>
                      <a:pt x="4404" y="535"/>
                      <a:pt x="4237" y="468"/>
                    </a:cubicBezTo>
                    <a:cubicBezTo>
                      <a:pt x="3070" y="1"/>
                      <a:pt x="1568" y="101"/>
                      <a:pt x="334" y="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19;p68">
                <a:extLst>
                  <a:ext uri="{FF2B5EF4-FFF2-40B4-BE49-F238E27FC236}">
                    <a16:creationId xmlns:a16="http://schemas.microsoft.com/office/drawing/2014/main" id="{39635268-CEC1-67D4-1D40-5471012F2279}"/>
                  </a:ext>
                </a:extLst>
              </p:cNvPr>
              <p:cNvSpPr/>
              <p:nvPr/>
            </p:nvSpPr>
            <p:spPr>
              <a:xfrm>
                <a:off x="1012035" y="-1788629"/>
                <a:ext cx="340809" cy="82479"/>
              </a:xfrm>
              <a:custGeom>
                <a:avLst/>
                <a:gdLst/>
                <a:ahLst/>
                <a:cxnLst/>
                <a:rect l="l" t="t" r="r" b="b"/>
                <a:pathLst>
                  <a:path w="10355" h="2506" extrusionOk="0">
                    <a:moveTo>
                      <a:pt x="396" y="0"/>
                    </a:moveTo>
                    <a:cubicBezTo>
                      <a:pt x="55" y="0"/>
                      <a:pt x="0" y="571"/>
                      <a:pt x="325" y="636"/>
                    </a:cubicBezTo>
                    <a:cubicBezTo>
                      <a:pt x="3494" y="1336"/>
                      <a:pt x="6763" y="2037"/>
                      <a:pt x="9965" y="2504"/>
                    </a:cubicBezTo>
                    <a:cubicBezTo>
                      <a:pt x="9976" y="2505"/>
                      <a:pt x="9987" y="2506"/>
                      <a:pt x="9998" y="2506"/>
                    </a:cubicBezTo>
                    <a:cubicBezTo>
                      <a:pt x="10214" y="2506"/>
                      <a:pt x="10354" y="2197"/>
                      <a:pt x="10132" y="2070"/>
                    </a:cubicBezTo>
                    <a:cubicBezTo>
                      <a:pt x="7363" y="469"/>
                      <a:pt x="3561" y="335"/>
                      <a:pt x="425" y="2"/>
                    </a:cubicBezTo>
                    <a:cubicBezTo>
                      <a:pt x="415" y="1"/>
                      <a:pt x="405" y="0"/>
                      <a:pt x="3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" name="Google Shape;620;p68">
                <a:extLst>
                  <a:ext uri="{FF2B5EF4-FFF2-40B4-BE49-F238E27FC236}">
                    <a16:creationId xmlns:a16="http://schemas.microsoft.com/office/drawing/2014/main" id="{A7DCEE3C-A5C4-0218-AAB1-B3AA7213A8D2}"/>
                  </a:ext>
                </a:extLst>
              </p:cNvPr>
              <p:cNvSpPr/>
              <p:nvPr/>
            </p:nvSpPr>
            <p:spPr>
              <a:xfrm>
                <a:off x="1065520" y="-1814927"/>
                <a:ext cx="320239" cy="123060"/>
              </a:xfrm>
              <a:custGeom>
                <a:avLst/>
                <a:gdLst/>
                <a:ahLst/>
                <a:cxnLst/>
                <a:rect l="l" t="t" r="r" b="b"/>
                <a:pathLst>
                  <a:path w="9730" h="3739" extrusionOk="0">
                    <a:moveTo>
                      <a:pt x="468" y="0"/>
                    </a:moveTo>
                    <a:cubicBezTo>
                      <a:pt x="1" y="0"/>
                      <a:pt x="1" y="701"/>
                      <a:pt x="468" y="734"/>
                    </a:cubicBezTo>
                    <a:cubicBezTo>
                      <a:pt x="3770" y="801"/>
                      <a:pt x="6239" y="3036"/>
                      <a:pt x="9341" y="3736"/>
                    </a:cubicBezTo>
                    <a:cubicBezTo>
                      <a:pt x="9353" y="3738"/>
                      <a:pt x="9365" y="3739"/>
                      <a:pt x="9377" y="3739"/>
                    </a:cubicBezTo>
                    <a:cubicBezTo>
                      <a:pt x="9591" y="3739"/>
                      <a:pt x="9729" y="3462"/>
                      <a:pt x="9508" y="3336"/>
                    </a:cubicBezTo>
                    <a:cubicBezTo>
                      <a:pt x="6872" y="1668"/>
                      <a:pt x="3637" y="0"/>
                      <a:pt x="4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1;p68">
                <a:extLst>
                  <a:ext uri="{FF2B5EF4-FFF2-40B4-BE49-F238E27FC236}">
                    <a16:creationId xmlns:a16="http://schemas.microsoft.com/office/drawing/2014/main" id="{E6B83878-D6D4-67B6-323F-82E4D83A9DB6}"/>
                  </a:ext>
                </a:extLst>
              </p:cNvPr>
              <p:cNvSpPr/>
              <p:nvPr/>
            </p:nvSpPr>
            <p:spPr>
              <a:xfrm>
                <a:off x="1072135" y="-1863277"/>
                <a:ext cx="385998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11728" h="4849" extrusionOk="0">
                    <a:moveTo>
                      <a:pt x="608" y="1"/>
                    </a:moveTo>
                    <a:cubicBezTo>
                      <a:pt x="573" y="1"/>
                      <a:pt x="537" y="1"/>
                      <a:pt x="500" y="1"/>
                    </a:cubicBezTo>
                    <a:cubicBezTo>
                      <a:pt x="0" y="1"/>
                      <a:pt x="0" y="769"/>
                      <a:pt x="500" y="802"/>
                    </a:cubicBezTo>
                    <a:cubicBezTo>
                      <a:pt x="2535" y="802"/>
                      <a:pt x="4236" y="1903"/>
                      <a:pt x="6104" y="2637"/>
                    </a:cubicBezTo>
                    <a:cubicBezTo>
                      <a:pt x="7872" y="3371"/>
                      <a:pt x="9640" y="4171"/>
                      <a:pt x="11408" y="4838"/>
                    </a:cubicBezTo>
                    <a:cubicBezTo>
                      <a:pt x="11430" y="4845"/>
                      <a:pt x="11451" y="4849"/>
                      <a:pt x="11471" y="4849"/>
                    </a:cubicBezTo>
                    <a:cubicBezTo>
                      <a:pt x="11634" y="4849"/>
                      <a:pt x="11727" y="4624"/>
                      <a:pt x="11608" y="4505"/>
                    </a:cubicBezTo>
                    <a:cubicBezTo>
                      <a:pt x="10241" y="2937"/>
                      <a:pt x="7772" y="2403"/>
                      <a:pt x="5938" y="1603"/>
                    </a:cubicBezTo>
                    <a:cubicBezTo>
                      <a:pt x="4202" y="882"/>
                      <a:pt x="2562" y="1"/>
                      <a:pt x="60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2;p68">
                <a:extLst>
                  <a:ext uri="{FF2B5EF4-FFF2-40B4-BE49-F238E27FC236}">
                    <a16:creationId xmlns:a16="http://schemas.microsoft.com/office/drawing/2014/main" id="{561783F2-1C15-D0C9-E050-0A0F287B3E23}"/>
                  </a:ext>
                </a:extLst>
              </p:cNvPr>
              <p:cNvSpPr/>
              <p:nvPr/>
            </p:nvSpPr>
            <p:spPr>
              <a:xfrm>
                <a:off x="1134704" y="-1887435"/>
                <a:ext cx="378198" cy="199647"/>
              </a:xfrm>
              <a:custGeom>
                <a:avLst/>
                <a:gdLst/>
                <a:ahLst/>
                <a:cxnLst/>
                <a:rect l="l" t="t" r="r" b="b"/>
                <a:pathLst>
                  <a:path w="11491" h="6066" extrusionOk="0">
                    <a:moveTo>
                      <a:pt x="438" y="1"/>
                    </a:moveTo>
                    <a:cubicBezTo>
                      <a:pt x="1" y="1"/>
                      <a:pt x="10" y="735"/>
                      <a:pt x="467" y="735"/>
                    </a:cubicBezTo>
                    <a:cubicBezTo>
                      <a:pt x="2402" y="735"/>
                      <a:pt x="4103" y="2337"/>
                      <a:pt x="5738" y="3171"/>
                    </a:cubicBezTo>
                    <a:cubicBezTo>
                      <a:pt x="7572" y="4105"/>
                      <a:pt x="9307" y="5039"/>
                      <a:pt x="11075" y="6039"/>
                    </a:cubicBezTo>
                    <a:cubicBezTo>
                      <a:pt x="11112" y="6058"/>
                      <a:pt x="11150" y="6066"/>
                      <a:pt x="11186" y="6066"/>
                    </a:cubicBezTo>
                    <a:cubicBezTo>
                      <a:pt x="11350" y="6066"/>
                      <a:pt x="11490" y="5902"/>
                      <a:pt x="11409" y="5739"/>
                    </a:cubicBezTo>
                    <a:cubicBezTo>
                      <a:pt x="10241" y="3871"/>
                      <a:pt x="7673" y="3171"/>
                      <a:pt x="5805" y="2237"/>
                    </a:cubicBezTo>
                    <a:cubicBezTo>
                      <a:pt x="4070" y="1369"/>
                      <a:pt x="2536" y="35"/>
                      <a:pt x="467" y="2"/>
                    </a:cubicBezTo>
                    <a:cubicBezTo>
                      <a:pt x="457" y="1"/>
                      <a:pt x="448" y="1"/>
                      <a:pt x="4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23;p68">
                <a:extLst>
                  <a:ext uri="{FF2B5EF4-FFF2-40B4-BE49-F238E27FC236}">
                    <a16:creationId xmlns:a16="http://schemas.microsoft.com/office/drawing/2014/main" id="{19372C83-6460-4828-A8C7-436FE4D636C5}"/>
                  </a:ext>
                </a:extLst>
              </p:cNvPr>
              <p:cNvSpPr/>
              <p:nvPr/>
            </p:nvSpPr>
            <p:spPr>
              <a:xfrm>
                <a:off x="1220082" y="-1902147"/>
                <a:ext cx="366053" cy="215379"/>
              </a:xfrm>
              <a:custGeom>
                <a:avLst/>
                <a:gdLst/>
                <a:ahLst/>
                <a:cxnLst/>
                <a:rect l="l" t="t" r="r" b="b"/>
                <a:pathLst>
                  <a:path w="11122" h="6544" extrusionOk="0">
                    <a:moveTo>
                      <a:pt x="367" y="1"/>
                    </a:moveTo>
                    <a:cubicBezTo>
                      <a:pt x="141" y="1"/>
                      <a:pt x="0" y="391"/>
                      <a:pt x="242" y="482"/>
                    </a:cubicBezTo>
                    <a:cubicBezTo>
                      <a:pt x="1976" y="1249"/>
                      <a:pt x="3644" y="2116"/>
                      <a:pt x="5312" y="3050"/>
                    </a:cubicBezTo>
                    <a:cubicBezTo>
                      <a:pt x="7180" y="4085"/>
                      <a:pt x="8881" y="5519"/>
                      <a:pt x="10783" y="6520"/>
                    </a:cubicBezTo>
                    <a:cubicBezTo>
                      <a:pt x="10810" y="6536"/>
                      <a:pt x="10839" y="6544"/>
                      <a:pt x="10867" y="6544"/>
                    </a:cubicBezTo>
                    <a:cubicBezTo>
                      <a:pt x="11006" y="6544"/>
                      <a:pt x="11122" y="6358"/>
                      <a:pt x="10983" y="6219"/>
                    </a:cubicBezTo>
                    <a:cubicBezTo>
                      <a:pt x="8348" y="3284"/>
                      <a:pt x="4011" y="1516"/>
                      <a:pt x="442" y="15"/>
                    </a:cubicBezTo>
                    <a:cubicBezTo>
                      <a:pt x="416" y="5"/>
                      <a:pt x="391" y="1"/>
                      <a:pt x="36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624;p68">
                <a:extLst>
                  <a:ext uri="{FF2B5EF4-FFF2-40B4-BE49-F238E27FC236}">
                    <a16:creationId xmlns:a16="http://schemas.microsoft.com/office/drawing/2014/main" id="{D976FDAA-79F3-3D7A-07AC-65DDAA5406BB}"/>
                  </a:ext>
                </a:extLst>
              </p:cNvPr>
              <p:cNvSpPr/>
              <p:nvPr/>
            </p:nvSpPr>
            <p:spPr>
              <a:xfrm>
                <a:off x="1259743" y="-1915247"/>
                <a:ext cx="398373" cy="243750"/>
              </a:xfrm>
              <a:custGeom>
                <a:avLst/>
                <a:gdLst/>
                <a:ahLst/>
                <a:cxnLst/>
                <a:rect l="l" t="t" r="r" b="b"/>
                <a:pathLst>
                  <a:path w="12104" h="7406" extrusionOk="0">
                    <a:moveTo>
                      <a:pt x="394" y="1"/>
                    </a:moveTo>
                    <a:cubicBezTo>
                      <a:pt x="114" y="1"/>
                      <a:pt x="0" y="488"/>
                      <a:pt x="338" y="580"/>
                    </a:cubicBezTo>
                    <a:cubicBezTo>
                      <a:pt x="2372" y="1280"/>
                      <a:pt x="4407" y="2047"/>
                      <a:pt x="6375" y="2981"/>
                    </a:cubicBezTo>
                    <a:cubicBezTo>
                      <a:pt x="8677" y="4082"/>
                      <a:pt x="10045" y="5583"/>
                      <a:pt x="11779" y="7351"/>
                    </a:cubicBezTo>
                    <a:cubicBezTo>
                      <a:pt x="11817" y="7389"/>
                      <a:pt x="11861" y="7406"/>
                      <a:pt x="11903" y="7406"/>
                    </a:cubicBezTo>
                    <a:cubicBezTo>
                      <a:pt x="12008" y="7406"/>
                      <a:pt x="12103" y="7304"/>
                      <a:pt x="12079" y="7184"/>
                    </a:cubicBezTo>
                    <a:cubicBezTo>
                      <a:pt x="11712" y="5183"/>
                      <a:pt x="9344" y="3782"/>
                      <a:pt x="7710" y="2881"/>
                    </a:cubicBezTo>
                    <a:cubicBezTo>
                      <a:pt x="5475" y="1580"/>
                      <a:pt x="2940" y="813"/>
                      <a:pt x="471" y="13"/>
                    </a:cubicBezTo>
                    <a:cubicBezTo>
                      <a:pt x="444" y="5"/>
                      <a:pt x="418" y="1"/>
                      <a:pt x="39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25;p68">
                <a:extLst>
                  <a:ext uri="{FF2B5EF4-FFF2-40B4-BE49-F238E27FC236}">
                    <a16:creationId xmlns:a16="http://schemas.microsoft.com/office/drawing/2014/main" id="{B73FDFA2-945C-89B1-B768-323C0C07FF59}"/>
                  </a:ext>
                </a:extLst>
              </p:cNvPr>
              <p:cNvSpPr/>
              <p:nvPr/>
            </p:nvSpPr>
            <p:spPr>
              <a:xfrm>
                <a:off x="1408579" y="-1903365"/>
                <a:ext cx="352262" cy="243256"/>
              </a:xfrm>
              <a:custGeom>
                <a:avLst/>
                <a:gdLst/>
                <a:ahLst/>
                <a:cxnLst/>
                <a:rect l="l" t="t" r="r" b="b"/>
                <a:pathLst>
                  <a:path w="10703" h="7391" extrusionOk="0">
                    <a:moveTo>
                      <a:pt x="406" y="0"/>
                    </a:moveTo>
                    <a:cubicBezTo>
                      <a:pt x="185" y="0"/>
                      <a:pt x="0" y="321"/>
                      <a:pt x="219" y="486"/>
                    </a:cubicBezTo>
                    <a:cubicBezTo>
                      <a:pt x="3421" y="2987"/>
                      <a:pt x="7024" y="5022"/>
                      <a:pt x="10359" y="7357"/>
                    </a:cubicBezTo>
                    <a:cubicBezTo>
                      <a:pt x="10394" y="7381"/>
                      <a:pt x="10428" y="7391"/>
                      <a:pt x="10460" y="7391"/>
                    </a:cubicBezTo>
                    <a:cubicBezTo>
                      <a:pt x="10609" y="7391"/>
                      <a:pt x="10703" y="7167"/>
                      <a:pt x="10593" y="7057"/>
                    </a:cubicBezTo>
                    <a:cubicBezTo>
                      <a:pt x="7891" y="4021"/>
                      <a:pt x="3721" y="2520"/>
                      <a:pt x="552" y="52"/>
                    </a:cubicBezTo>
                    <a:cubicBezTo>
                      <a:pt x="504" y="16"/>
                      <a:pt x="454" y="0"/>
                      <a:pt x="4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26;p68">
                <a:extLst>
                  <a:ext uri="{FF2B5EF4-FFF2-40B4-BE49-F238E27FC236}">
                    <a16:creationId xmlns:a16="http://schemas.microsoft.com/office/drawing/2014/main" id="{F49E85BD-4D0E-031A-0094-0C75856F8A0C}"/>
                  </a:ext>
                </a:extLst>
              </p:cNvPr>
              <p:cNvSpPr/>
              <p:nvPr/>
            </p:nvSpPr>
            <p:spPr>
              <a:xfrm>
                <a:off x="1453572" y="-1902707"/>
                <a:ext cx="427270" cy="286405"/>
              </a:xfrm>
              <a:custGeom>
                <a:avLst/>
                <a:gdLst/>
                <a:ahLst/>
                <a:cxnLst/>
                <a:rect l="l" t="t" r="r" b="b"/>
                <a:pathLst>
                  <a:path w="12982" h="8702" extrusionOk="0">
                    <a:moveTo>
                      <a:pt x="479" y="0"/>
                    </a:moveTo>
                    <a:cubicBezTo>
                      <a:pt x="185" y="0"/>
                      <a:pt x="1" y="425"/>
                      <a:pt x="320" y="599"/>
                    </a:cubicBezTo>
                    <a:cubicBezTo>
                      <a:pt x="4689" y="2901"/>
                      <a:pt x="8592" y="5903"/>
                      <a:pt x="12662" y="8671"/>
                    </a:cubicBezTo>
                    <a:cubicBezTo>
                      <a:pt x="12690" y="8693"/>
                      <a:pt x="12722" y="8702"/>
                      <a:pt x="12753" y="8702"/>
                    </a:cubicBezTo>
                    <a:cubicBezTo>
                      <a:pt x="12868" y="8702"/>
                      <a:pt x="12981" y="8576"/>
                      <a:pt x="12929" y="8471"/>
                    </a:cubicBezTo>
                    <a:cubicBezTo>
                      <a:pt x="12328" y="6737"/>
                      <a:pt x="10227" y="5769"/>
                      <a:pt x="8792" y="4802"/>
                    </a:cubicBezTo>
                    <a:cubicBezTo>
                      <a:pt x="6190" y="3067"/>
                      <a:pt x="3455" y="1433"/>
                      <a:pt x="620" y="32"/>
                    </a:cubicBezTo>
                    <a:cubicBezTo>
                      <a:pt x="571" y="10"/>
                      <a:pt x="524" y="0"/>
                      <a:pt x="479" y="0"/>
                    </a:cubicBezTo>
                    <a:close/>
                  </a:path>
                </a:pathLst>
              </a:custGeom>
              <a:grpFill/>
              <a:ln>
                <a:solidFill>
                  <a:schemeClr val="tx2">
                    <a:lumMod val="9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8" name="Google Shape;627;p68">
                <a:extLst>
                  <a:ext uri="{FF2B5EF4-FFF2-40B4-BE49-F238E27FC236}">
                    <a16:creationId xmlns:a16="http://schemas.microsoft.com/office/drawing/2014/main" id="{92051225-E0D6-B760-C589-434120C1C5E1}"/>
                  </a:ext>
                </a:extLst>
              </p:cNvPr>
              <p:cNvSpPr/>
              <p:nvPr/>
            </p:nvSpPr>
            <p:spPr>
              <a:xfrm>
                <a:off x="1583646" y="-1885230"/>
                <a:ext cx="432339" cy="259252"/>
              </a:xfrm>
              <a:custGeom>
                <a:avLst/>
                <a:gdLst/>
                <a:ahLst/>
                <a:cxnLst/>
                <a:rect l="l" t="t" r="r" b="b"/>
                <a:pathLst>
                  <a:path w="13136" h="7877" extrusionOk="0">
                    <a:moveTo>
                      <a:pt x="401" y="0"/>
                    </a:moveTo>
                    <a:cubicBezTo>
                      <a:pt x="184" y="0"/>
                      <a:pt x="0" y="306"/>
                      <a:pt x="204" y="535"/>
                    </a:cubicBezTo>
                    <a:cubicBezTo>
                      <a:pt x="1705" y="2203"/>
                      <a:pt x="3773" y="3237"/>
                      <a:pt x="5741" y="4304"/>
                    </a:cubicBezTo>
                    <a:cubicBezTo>
                      <a:pt x="8076" y="5539"/>
                      <a:pt x="10311" y="7073"/>
                      <a:pt x="12879" y="7874"/>
                    </a:cubicBezTo>
                    <a:cubicBezTo>
                      <a:pt x="12890" y="7876"/>
                      <a:pt x="12901" y="7877"/>
                      <a:pt x="12911" y="7877"/>
                    </a:cubicBezTo>
                    <a:cubicBezTo>
                      <a:pt x="13058" y="7877"/>
                      <a:pt x="13135" y="7667"/>
                      <a:pt x="12979" y="7573"/>
                    </a:cubicBezTo>
                    <a:cubicBezTo>
                      <a:pt x="9143" y="4871"/>
                      <a:pt x="3840" y="3604"/>
                      <a:pt x="604" y="101"/>
                    </a:cubicBezTo>
                    <a:cubicBezTo>
                      <a:pt x="540" y="30"/>
                      <a:pt x="469" y="0"/>
                      <a:pt x="40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628;p68">
                <a:extLst>
                  <a:ext uri="{FF2B5EF4-FFF2-40B4-BE49-F238E27FC236}">
                    <a16:creationId xmlns:a16="http://schemas.microsoft.com/office/drawing/2014/main" id="{CA92B95D-C92C-A9E0-1EBF-294595F2FDEF}"/>
                  </a:ext>
                </a:extLst>
              </p:cNvPr>
              <p:cNvSpPr/>
              <p:nvPr/>
            </p:nvSpPr>
            <p:spPr>
              <a:xfrm>
                <a:off x="1705953" y="-1812919"/>
                <a:ext cx="60065" cy="26560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807" extrusionOk="0">
                    <a:moveTo>
                      <a:pt x="102" y="1"/>
                    </a:moveTo>
                    <a:cubicBezTo>
                      <a:pt x="44" y="1"/>
                      <a:pt x="1" y="113"/>
                      <a:pt x="90" y="173"/>
                    </a:cubicBezTo>
                    <a:cubicBezTo>
                      <a:pt x="657" y="339"/>
                      <a:pt x="1191" y="606"/>
                      <a:pt x="1725" y="806"/>
                    </a:cubicBezTo>
                    <a:cubicBezTo>
                      <a:pt x="1791" y="806"/>
                      <a:pt x="1825" y="706"/>
                      <a:pt x="1758" y="706"/>
                    </a:cubicBezTo>
                    <a:cubicBezTo>
                      <a:pt x="1224" y="473"/>
                      <a:pt x="691" y="206"/>
                      <a:pt x="124" y="6"/>
                    </a:cubicBezTo>
                    <a:cubicBezTo>
                      <a:pt x="116" y="2"/>
                      <a:pt x="109" y="1"/>
                      <a:pt x="10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629;p68">
                <a:extLst>
                  <a:ext uri="{FF2B5EF4-FFF2-40B4-BE49-F238E27FC236}">
                    <a16:creationId xmlns:a16="http://schemas.microsoft.com/office/drawing/2014/main" id="{090DEEC3-81AC-FCAD-2242-46F5E7E5E940}"/>
                  </a:ext>
                </a:extLst>
              </p:cNvPr>
              <p:cNvSpPr/>
              <p:nvPr/>
            </p:nvSpPr>
            <p:spPr>
              <a:xfrm>
                <a:off x="1553135" y="-1924496"/>
                <a:ext cx="379777" cy="228939"/>
              </a:xfrm>
              <a:custGeom>
                <a:avLst/>
                <a:gdLst/>
                <a:ahLst/>
                <a:cxnLst/>
                <a:rect l="l" t="t" r="r" b="b"/>
                <a:pathLst>
                  <a:path w="11539" h="6956" extrusionOk="0">
                    <a:moveTo>
                      <a:pt x="355" y="0"/>
                    </a:moveTo>
                    <a:cubicBezTo>
                      <a:pt x="141" y="0"/>
                      <a:pt x="0" y="317"/>
                      <a:pt x="230" y="460"/>
                    </a:cubicBezTo>
                    <a:cubicBezTo>
                      <a:pt x="3899" y="2429"/>
                      <a:pt x="7302" y="5297"/>
                      <a:pt x="11138" y="6932"/>
                    </a:cubicBezTo>
                    <a:cubicBezTo>
                      <a:pt x="11171" y="6948"/>
                      <a:pt x="11205" y="6956"/>
                      <a:pt x="11237" y="6956"/>
                    </a:cubicBezTo>
                    <a:cubicBezTo>
                      <a:pt x="11403" y="6956"/>
                      <a:pt x="11538" y="6765"/>
                      <a:pt x="11371" y="6598"/>
                    </a:cubicBezTo>
                    <a:cubicBezTo>
                      <a:pt x="8369" y="3796"/>
                      <a:pt x="4133" y="1861"/>
                      <a:pt x="463" y="27"/>
                    </a:cubicBezTo>
                    <a:cubicBezTo>
                      <a:pt x="426" y="8"/>
                      <a:pt x="390" y="0"/>
                      <a:pt x="3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630;p68">
                <a:extLst>
                  <a:ext uri="{FF2B5EF4-FFF2-40B4-BE49-F238E27FC236}">
                    <a16:creationId xmlns:a16="http://schemas.microsoft.com/office/drawing/2014/main" id="{249675C8-770A-9B0A-F3A4-3559C7218E2A}"/>
                  </a:ext>
                </a:extLst>
              </p:cNvPr>
              <p:cNvSpPr/>
              <p:nvPr/>
            </p:nvSpPr>
            <p:spPr>
              <a:xfrm>
                <a:off x="1526706" y="-1911396"/>
                <a:ext cx="397583" cy="242203"/>
              </a:xfrm>
              <a:custGeom>
                <a:avLst/>
                <a:gdLst/>
                <a:ahLst/>
                <a:cxnLst/>
                <a:rect l="l" t="t" r="r" b="b"/>
                <a:pathLst>
                  <a:path w="12080" h="7359" extrusionOk="0">
                    <a:moveTo>
                      <a:pt x="319" y="0"/>
                    </a:moveTo>
                    <a:cubicBezTo>
                      <a:pt x="116" y="0"/>
                      <a:pt x="0" y="287"/>
                      <a:pt x="199" y="429"/>
                    </a:cubicBezTo>
                    <a:cubicBezTo>
                      <a:pt x="3935" y="2798"/>
                      <a:pt x="7804" y="5266"/>
                      <a:pt x="11707" y="7334"/>
                    </a:cubicBezTo>
                    <a:cubicBezTo>
                      <a:pt x="11741" y="7351"/>
                      <a:pt x="11774" y="7358"/>
                      <a:pt x="11806" y="7358"/>
                    </a:cubicBezTo>
                    <a:cubicBezTo>
                      <a:pt x="11964" y="7358"/>
                      <a:pt x="12080" y="7173"/>
                      <a:pt x="11941" y="7034"/>
                    </a:cubicBezTo>
                    <a:cubicBezTo>
                      <a:pt x="8672" y="4065"/>
                      <a:pt x="4202" y="2297"/>
                      <a:pt x="433" y="29"/>
                    </a:cubicBezTo>
                    <a:cubicBezTo>
                      <a:pt x="393" y="9"/>
                      <a:pt x="355" y="0"/>
                      <a:pt x="3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631;p68">
                <a:extLst>
                  <a:ext uri="{FF2B5EF4-FFF2-40B4-BE49-F238E27FC236}">
                    <a16:creationId xmlns:a16="http://schemas.microsoft.com/office/drawing/2014/main" id="{252319DF-6D39-63E3-B868-8E371A574A94}"/>
                  </a:ext>
                </a:extLst>
              </p:cNvPr>
              <p:cNvSpPr/>
              <p:nvPr/>
            </p:nvSpPr>
            <p:spPr>
              <a:xfrm>
                <a:off x="1747787" y="-1846557"/>
                <a:ext cx="302104" cy="257343"/>
              </a:xfrm>
              <a:custGeom>
                <a:avLst/>
                <a:gdLst/>
                <a:ahLst/>
                <a:cxnLst/>
                <a:rect l="l" t="t" r="r" b="b"/>
                <a:pathLst>
                  <a:path w="9179" h="7819" extrusionOk="0">
                    <a:moveTo>
                      <a:pt x="522" y="1"/>
                    </a:moveTo>
                    <a:cubicBezTo>
                      <a:pt x="243" y="1"/>
                      <a:pt x="0" y="352"/>
                      <a:pt x="287" y="561"/>
                    </a:cubicBezTo>
                    <a:cubicBezTo>
                      <a:pt x="1688" y="1762"/>
                      <a:pt x="3156" y="2863"/>
                      <a:pt x="4590" y="3997"/>
                    </a:cubicBezTo>
                    <a:cubicBezTo>
                      <a:pt x="6058" y="5164"/>
                      <a:pt x="7259" y="6765"/>
                      <a:pt x="8793" y="7766"/>
                    </a:cubicBezTo>
                    <a:cubicBezTo>
                      <a:pt x="8844" y="7803"/>
                      <a:pt x="8893" y="7818"/>
                      <a:pt x="8936" y="7818"/>
                    </a:cubicBezTo>
                    <a:cubicBezTo>
                      <a:pt x="9089" y="7818"/>
                      <a:pt x="9179" y="7622"/>
                      <a:pt x="9127" y="7466"/>
                    </a:cubicBezTo>
                    <a:cubicBezTo>
                      <a:pt x="8459" y="5965"/>
                      <a:pt x="6858" y="4797"/>
                      <a:pt x="5591" y="3797"/>
                    </a:cubicBezTo>
                    <a:cubicBezTo>
                      <a:pt x="4023" y="2529"/>
                      <a:pt x="2322" y="1361"/>
                      <a:pt x="754" y="94"/>
                    </a:cubicBezTo>
                    <a:cubicBezTo>
                      <a:pt x="681" y="28"/>
                      <a:pt x="600" y="1"/>
                      <a:pt x="52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632;p68">
                <a:extLst>
                  <a:ext uri="{FF2B5EF4-FFF2-40B4-BE49-F238E27FC236}">
                    <a16:creationId xmlns:a16="http://schemas.microsoft.com/office/drawing/2014/main" id="{01603962-51E3-C282-AF2B-2EC3500E87E5}"/>
                  </a:ext>
                </a:extLst>
              </p:cNvPr>
              <p:cNvSpPr/>
              <p:nvPr/>
            </p:nvSpPr>
            <p:spPr>
              <a:xfrm>
                <a:off x="1767469" y="-1836024"/>
                <a:ext cx="377473" cy="283508"/>
              </a:xfrm>
              <a:custGeom>
                <a:avLst/>
                <a:gdLst/>
                <a:ahLst/>
                <a:cxnLst/>
                <a:rect l="l" t="t" r="r" b="b"/>
                <a:pathLst>
                  <a:path w="11469" h="8614" extrusionOk="0">
                    <a:moveTo>
                      <a:pt x="328" y="1"/>
                    </a:moveTo>
                    <a:cubicBezTo>
                      <a:pt x="125" y="1"/>
                      <a:pt x="0" y="302"/>
                      <a:pt x="223" y="441"/>
                    </a:cubicBezTo>
                    <a:cubicBezTo>
                      <a:pt x="2024" y="1642"/>
                      <a:pt x="3825" y="2909"/>
                      <a:pt x="5560" y="4210"/>
                    </a:cubicBezTo>
                    <a:cubicBezTo>
                      <a:pt x="7428" y="5578"/>
                      <a:pt x="8996" y="7446"/>
                      <a:pt x="11064" y="8580"/>
                    </a:cubicBezTo>
                    <a:cubicBezTo>
                      <a:pt x="11104" y="8603"/>
                      <a:pt x="11143" y="8613"/>
                      <a:pt x="11180" y="8613"/>
                    </a:cubicBezTo>
                    <a:cubicBezTo>
                      <a:pt x="11355" y="8613"/>
                      <a:pt x="11469" y="8379"/>
                      <a:pt x="11331" y="8213"/>
                    </a:cubicBezTo>
                    <a:cubicBezTo>
                      <a:pt x="8395" y="4744"/>
                      <a:pt x="4225" y="2409"/>
                      <a:pt x="456" y="41"/>
                    </a:cubicBezTo>
                    <a:cubicBezTo>
                      <a:pt x="412" y="13"/>
                      <a:pt x="368" y="1"/>
                      <a:pt x="32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633;p68">
                <a:extLst>
                  <a:ext uri="{FF2B5EF4-FFF2-40B4-BE49-F238E27FC236}">
                    <a16:creationId xmlns:a16="http://schemas.microsoft.com/office/drawing/2014/main" id="{D7D572EE-D7C4-8556-0466-96E13A7F03CE}"/>
                  </a:ext>
                </a:extLst>
              </p:cNvPr>
              <p:cNvSpPr/>
              <p:nvPr/>
            </p:nvSpPr>
            <p:spPr>
              <a:xfrm>
                <a:off x="1922032" y="-1788892"/>
                <a:ext cx="316585" cy="245823"/>
              </a:xfrm>
              <a:custGeom>
                <a:avLst/>
                <a:gdLst/>
                <a:ahLst/>
                <a:cxnLst/>
                <a:rect l="l" t="t" r="r" b="b"/>
                <a:pathLst>
                  <a:path w="9619" h="7469" extrusionOk="0">
                    <a:moveTo>
                      <a:pt x="491" y="0"/>
                    </a:moveTo>
                    <a:cubicBezTo>
                      <a:pt x="191" y="0"/>
                      <a:pt x="1" y="491"/>
                      <a:pt x="330" y="710"/>
                    </a:cubicBezTo>
                    <a:cubicBezTo>
                      <a:pt x="1764" y="1778"/>
                      <a:pt x="3299" y="2745"/>
                      <a:pt x="4800" y="3746"/>
                    </a:cubicBezTo>
                    <a:cubicBezTo>
                      <a:pt x="6401" y="4847"/>
                      <a:pt x="7669" y="6214"/>
                      <a:pt x="9170" y="7415"/>
                    </a:cubicBezTo>
                    <a:cubicBezTo>
                      <a:pt x="9215" y="7452"/>
                      <a:pt x="9271" y="7468"/>
                      <a:pt x="9326" y="7468"/>
                    </a:cubicBezTo>
                    <a:cubicBezTo>
                      <a:pt x="9473" y="7468"/>
                      <a:pt x="9618" y="7351"/>
                      <a:pt x="9570" y="7182"/>
                    </a:cubicBezTo>
                    <a:cubicBezTo>
                      <a:pt x="9036" y="5580"/>
                      <a:pt x="7435" y="4513"/>
                      <a:pt x="6101" y="3579"/>
                    </a:cubicBezTo>
                    <a:cubicBezTo>
                      <a:pt x="4366" y="2311"/>
                      <a:pt x="2465" y="1311"/>
                      <a:pt x="697" y="76"/>
                    </a:cubicBezTo>
                    <a:cubicBezTo>
                      <a:pt x="626" y="23"/>
                      <a:pt x="556" y="0"/>
                      <a:pt x="49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634;p68">
                <a:extLst>
                  <a:ext uri="{FF2B5EF4-FFF2-40B4-BE49-F238E27FC236}">
                    <a16:creationId xmlns:a16="http://schemas.microsoft.com/office/drawing/2014/main" id="{9095AA0F-50DF-7E41-F9E7-BCF11A682BF5}"/>
                  </a:ext>
                </a:extLst>
              </p:cNvPr>
              <p:cNvSpPr/>
              <p:nvPr/>
            </p:nvSpPr>
            <p:spPr>
              <a:xfrm>
                <a:off x="2058755" y="-1762956"/>
                <a:ext cx="276037" cy="196553"/>
              </a:xfrm>
              <a:custGeom>
                <a:avLst/>
                <a:gdLst/>
                <a:ahLst/>
                <a:cxnLst/>
                <a:rect l="l" t="t" r="r" b="b"/>
                <a:pathLst>
                  <a:path w="8387" h="5972" extrusionOk="0">
                    <a:moveTo>
                      <a:pt x="439" y="0"/>
                    </a:moveTo>
                    <a:cubicBezTo>
                      <a:pt x="164" y="0"/>
                      <a:pt x="0" y="428"/>
                      <a:pt x="279" y="623"/>
                    </a:cubicBezTo>
                    <a:cubicBezTo>
                      <a:pt x="2814" y="2424"/>
                      <a:pt x="5449" y="4125"/>
                      <a:pt x="7951" y="5927"/>
                    </a:cubicBezTo>
                    <a:cubicBezTo>
                      <a:pt x="7995" y="5958"/>
                      <a:pt x="8040" y="5972"/>
                      <a:pt x="8081" y="5972"/>
                    </a:cubicBezTo>
                    <a:cubicBezTo>
                      <a:pt x="8259" y="5972"/>
                      <a:pt x="8387" y="5722"/>
                      <a:pt x="8251" y="5560"/>
                    </a:cubicBezTo>
                    <a:cubicBezTo>
                      <a:pt x="6250" y="3125"/>
                      <a:pt x="3148" y="1824"/>
                      <a:pt x="613" y="56"/>
                    </a:cubicBezTo>
                    <a:cubicBezTo>
                      <a:pt x="552" y="17"/>
                      <a:pt x="493" y="0"/>
                      <a:pt x="43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635;p68">
                <a:extLst>
                  <a:ext uri="{FF2B5EF4-FFF2-40B4-BE49-F238E27FC236}">
                    <a16:creationId xmlns:a16="http://schemas.microsoft.com/office/drawing/2014/main" id="{BA75EB50-F82E-E4E6-6B16-B3B87E873F75}"/>
                  </a:ext>
                </a:extLst>
              </p:cNvPr>
              <p:cNvSpPr/>
              <p:nvPr/>
            </p:nvSpPr>
            <p:spPr>
              <a:xfrm>
                <a:off x="2070406" y="-1768716"/>
                <a:ext cx="242861" cy="215182"/>
              </a:xfrm>
              <a:custGeom>
                <a:avLst/>
                <a:gdLst/>
                <a:ahLst/>
                <a:cxnLst/>
                <a:rect l="l" t="t" r="r" b="b"/>
                <a:pathLst>
                  <a:path w="7379" h="6538" extrusionOk="0">
                    <a:moveTo>
                      <a:pt x="518" y="0"/>
                    </a:moveTo>
                    <a:cubicBezTo>
                      <a:pt x="241" y="0"/>
                      <a:pt x="1" y="332"/>
                      <a:pt x="259" y="564"/>
                    </a:cubicBezTo>
                    <a:cubicBezTo>
                      <a:pt x="1393" y="1565"/>
                      <a:pt x="2560" y="2532"/>
                      <a:pt x="3694" y="3500"/>
                    </a:cubicBezTo>
                    <a:cubicBezTo>
                      <a:pt x="4795" y="4467"/>
                      <a:pt x="5762" y="5701"/>
                      <a:pt x="6997" y="6502"/>
                    </a:cubicBezTo>
                    <a:cubicBezTo>
                      <a:pt x="7034" y="6527"/>
                      <a:pt x="7072" y="6538"/>
                      <a:pt x="7107" y="6538"/>
                    </a:cubicBezTo>
                    <a:cubicBezTo>
                      <a:pt x="7261" y="6538"/>
                      <a:pt x="7378" y="6331"/>
                      <a:pt x="7297" y="6168"/>
                    </a:cubicBezTo>
                    <a:cubicBezTo>
                      <a:pt x="6730" y="4967"/>
                      <a:pt x="5562" y="4100"/>
                      <a:pt x="4595" y="3266"/>
                    </a:cubicBezTo>
                    <a:cubicBezTo>
                      <a:pt x="3327" y="2165"/>
                      <a:pt x="2026" y="1165"/>
                      <a:pt x="759" y="97"/>
                    </a:cubicBezTo>
                    <a:cubicBezTo>
                      <a:pt x="683" y="29"/>
                      <a:pt x="599" y="0"/>
                      <a:pt x="5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36;p68">
                <a:extLst>
                  <a:ext uri="{FF2B5EF4-FFF2-40B4-BE49-F238E27FC236}">
                    <a16:creationId xmlns:a16="http://schemas.microsoft.com/office/drawing/2014/main" id="{19087E97-86A4-7387-F7EE-EE024062844F}"/>
                  </a:ext>
                </a:extLst>
              </p:cNvPr>
              <p:cNvSpPr/>
              <p:nvPr/>
            </p:nvSpPr>
            <p:spPr>
              <a:xfrm>
                <a:off x="2079721" y="-1723328"/>
                <a:ext cx="187338" cy="168315"/>
              </a:xfrm>
              <a:custGeom>
                <a:avLst/>
                <a:gdLst/>
                <a:ahLst/>
                <a:cxnLst/>
                <a:rect l="l" t="t" r="r" b="b"/>
                <a:pathLst>
                  <a:path w="5692" h="5114" extrusionOk="0">
                    <a:moveTo>
                      <a:pt x="590" y="0"/>
                    </a:moveTo>
                    <a:cubicBezTo>
                      <a:pt x="268" y="0"/>
                      <a:pt x="0" y="403"/>
                      <a:pt x="309" y="686"/>
                    </a:cubicBezTo>
                    <a:cubicBezTo>
                      <a:pt x="1143" y="1487"/>
                      <a:pt x="2044" y="2254"/>
                      <a:pt x="2911" y="3021"/>
                    </a:cubicBezTo>
                    <a:cubicBezTo>
                      <a:pt x="3678" y="3722"/>
                      <a:pt x="4379" y="4556"/>
                      <a:pt x="5246" y="5089"/>
                    </a:cubicBezTo>
                    <a:cubicBezTo>
                      <a:pt x="5284" y="5106"/>
                      <a:pt x="5322" y="5113"/>
                      <a:pt x="5359" y="5113"/>
                    </a:cubicBezTo>
                    <a:cubicBezTo>
                      <a:pt x="5546" y="5113"/>
                      <a:pt x="5691" y="4918"/>
                      <a:pt x="5580" y="4723"/>
                    </a:cubicBezTo>
                    <a:cubicBezTo>
                      <a:pt x="5113" y="3822"/>
                      <a:pt x="4212" y="3155"/>
                      <a:pt x="3478" y="2454"/>
                    </a:cubicBezTo>
                    <a:cubicBezTo>
                      <a:pt x="2611" y="1687"/>
                      <a:pt x="1710" y="886"/>
                      <a:pt x="876" y="119"/>
                    </a:cubicBezTo>
                    <a:cubicBezTo>
                      <a:pt x="785" y="36"/>
                      <a:pt x="685" y="0"/>
                      <a:pt x="59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37;p68">
                <a:extLst>
                  <a:ext uri="{FF2B5EF4-FFF2-40B4-BE49-F238E27FC236}">
                    <a16:creationId xmlns:a16="http://schemas.microsoft.com/office/drawing/2014/main" id="{CD0DBA6E-A6E9-0EDD-9D64-4EA345315DCE}"/>
                  </a:ext>
                </a:extLst>
              </p:cNvPr>
              <p:cNvSpPr/>
              <p:nvPr/>
            </p:nvSpPr>
            <p:spPr>
              <a:xfrm>
                <a:off x="2173426" y="-1786720"/>
                <a:ext cx="286964" cy="263629"/>
              </a:xfrm>
              <a:custGeom>
                <a:avLst/>
                <a:gdLst/>
                <a:ahLst/>
                <a:cxnLst/>
                <a:rect l="l" t="t" r="r" b="b"/>
                <a:pathLst>
                  <a:path w="8719" h="8010" extrusionOk="0">
                    <a:moveTo>
                      <a:pt x="502" y="1"/>
                    </a:moveTo>
                    <a:cubicBezTo>
                      <a:pt x="242" y="1"/>
                      <a:pt x="0" y="355"/>
                      <a:pt x="231" y="611"/>
                    </a:cubicBezTo>
                    <a:cubicBezTo>
                      <a:pt x="1432" y="2012"/>
                      <a:pt x="2966" y="3013"/>
                      <a:pt x="4367" y="4147"/>
                    </a:cubicBezTo>
                    <a:cubicBezTo>
                      <a:pt x="5801" y="5314"/>
                      <a:pt x="6802" y="7049"/>
                      <a:pt x="8370" y="7983"/>
                    </a:cubicBezTo>
                    <a:cubicBezTo>
                      <a:pt x="8401" y="8001"/>
                      <a:pt x="8433" y="8010"/>
                      <a:pt x="8464" y="8010"/>
                    </a:cubicBezTo>
                    <a:cubicBezTo>
                      <a:pt x="8601" y="8010"/>
                      <a:pt x="8718" y="7852"/>
                      <a:pt x="8637" y="7716"/>
                    </a:cubicBezTo>
                    <a:cubicBezTo>
                      <a:pt x="7669" y="6315"/>
                      <a:pt x="6535" y="5047"/>
                      <a:pt x="5301" y="3947"/>
                    </a:cubicBezTo>
                    <a:cubicBezTo>
                      <a:pt x="3833" y="2579"/>
                      <a:pt x="2065" y="1612"/>
                      <a:pt x="731" y="111"/>
                    </a:cubicBezTo>
                    <a:cubicBezTo>
                      <a:pt x="661" y="33"/>
                      <a:pt x="581" y="1"/>
                      <a:pt x="50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38;p68">
                <a:extLst>
                  <a:ext uri="{FF2B5EF4-FFF2-40B4-BE49-F238E27FC236}">
                    <a16:creationId xmlns:a16="http://schemas.microsoft.com/office/drawing/2014/main" id="{C1A6A405-0C17-0C14-2E48-91C6C232274B}"/>
                  </a:ext>
                </a:extLst>
              </p:cNvPr>
              <p:cNvSpPr/>
              <p:nvPr/>
            </p:nvSpPr>
            <p:spPr>
              <a:xfrm>
                <a:off x="2265946" y="-1756735"/>
                <a:ext cx="194224" cy="208810"/>
              </a:xfrm>
              <a:custGeom>
                <a:avLst/>
                <a:gdLst/>
                <a:ahLst/>
                <a:cxnLst/>
                <a:rect l="l" t="t" r="r" b="b"/>
                <a:pathLst>
                  <a:path w="6341" h="6507" extrusionOk="0">
                    <a:moveTo>
                      <a:pt x="522" y="0"/>
                    </a:moveTo>
                    <a:cubicBezTo>
                      <a:pt x="259" y="0"/>
                      <a:pt x="0" y="275"/>
                      <a:pt x="188" y="534"/>
                    </a:cubicBezTo>
                    <a:cubicBezTo>
                      <a:pt x="922" y="1601"/>
                      <a:pt x="1956" y="2302"/>
                      <a:pt x="2924" y="3102"/>
                    </a:cubicBezTo>
                    <a:cubicBezTo>
                      <a:pt x="4024" y="4036"/>
                      <a:pt x="4958" y="5337"/>
                      <a:pt x="5926" y="6438"/>
                    </a:cubicBezTo>
                    <a:cubicBezTo>
                      <a:pt x="5964" y="6486"/>
                      <a:pt x="6016" y="6506"/>
                      <a:pt x="6069" y="6506"/>
                    </a:cubicBezTo>
                    <a:cubicBezTo>
                      <a:pt x="6201" y="6506"/>
                      <a:pt x="6340" y="6381"/>
                      <a:pt x="6293" y="6238"/>
                    </a:cubicBezTo>
                    <a:cubicBezTo>
                      <a:pt x="5859" y="5137"/>
                      <a:pt x="4958" y="4303"/>
                      <a:pt x="4225" y="3403"/>
                    </a:cubicBezTo>
                    <a:cubicBezTo>
                      <a:pt x="3191" y="2168"/>
                      <a:pt x="1723" y="1468"/>
                      <a:pt x="822" y="167"/>
                    </a:cubicBezTo>
                    <a:cubicBezTo>
                      <a:pt x="743" y="49"/>
                      <a:pt x="632" y="0"/>
                      <a:pt x="52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39;p68">
                <a:extLst>
                  <a:ext uri="{FF2B5EF4-FFF2-40B4-BE49-F238E27FC236}">
                    <a16:creationId xmlns:a16="http://schemas.microsoft.com/office/drawing/2014/main" id="{A6CA7CDE-367D-749A-E2F9-A3D3C2904E1D}"/>
                  </a:ext>
                </a:extLst>
              </p:cNvPr>
              <p:cNvSpPr/>
              <p:nvPr/>
            </p:nvSpPr>
            <p:spPr>
              <a:xfrm>
                <a:off x="1428261" y="-1815552"/>
                <a:ext cx="39692" cy="3982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10" extrusionOk="0">
                    <a:moveTo>
                      <a:pt x="144" y="1"/>
                    </a:moveTo>
                    <a:cubicBezTo>
                      <a:pt x="78" y="1"/>
                      <a:pt x="0" y="99"/>
                      <a:pt x="54" y="153"/>
                    </a:cubicBezTo>
                    <a:cubicBezTo>
                      <a:pt x="421" y="520"/>
                      <a:pt x="755" y="853"/>
                      <a:pt x="1089" y="1187"/>
                    </a:cubicBezTo>
                    <a:cubicBezTo>
                      <a:pt x="1105" y="1203"/>
                      <a:pt x="1121" y="1209"/>
                      <a:pt x="1135" y="1209"/>
                    </a:cubicBezTo>
                    <a:cubicBezTo>
                      <a:pt x="1180" y="1209"/>
                      <a:pt x="1206" y="1145"/>
                      <a:pt x="1155" y="1120"/>
                    </a:cubicBezTo>
                    <a:cubicBezTo>
                      <a:pt x="855" y="753"/>
                      <a:pt x="521" y="386"/>
                      <a:pt x="188" y="19"/>
                    </a:cubicBezTo>
                    <a:cubicBezTo>
                      <a:pt x="175" y="6"/>
                      <a:pt x="160" y="1"/>
                      <a:pt x="14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40;p68">
                <a:extLst>
                  <a:ext uri="{FF2B5EF4-FFF2-40B4-BE49-F238E27FC236}">
                    <a16:creationId xmlns:a16="http://schemas.microsoft.com/office/drawing/2014/main" id="{6871E195-9FB3-0A01-1E63-2D570DA0E486}"/>
                  </a:ext>
                </a:extLst>
              </p:cNvPr>
              <p:cNvSpPr/>
              <p:nvPr/>
            </p:nvSpPr>
            <p:spPr>
              <a:xfrm>
                <a:off x="1294599" y="-1906755"/>
                <a:ext cx="280941" cy="187667"/>
              </a:xfrm>
              <a:custGeom>
                <a:avLst/>
                <a:gdLst/>
                <a:ahLst/>
                <a:cxnLst/>
                <a:rect l="l" t="t" r="r" b="b"/>
                <a:pathLst>
                  <a:path w="8536" h="5702" extrusionOk="0">
                    <a:moveTo>
                      <a:pt x="386" y="0"/>
                    </a:moveTo>
                    <a:cubicBezTo>
                      <a:pt x="175" y="0"/>
                      <a:pt x="0" y="284"/>
                      <a:pt x="179" y="489"/>
                    </a:cubicBezTo>
                    <a:cubicBezTo>
                      <a:pt x="1147" y="1623"/>
                      <a:pt x="2381" y="2523"/>
                      <a:pt x="3648" y="3324"/>
                    </a:cubicBezTo>
                    <a:cubicBezTo>
                      <a:pt x="5049" y="4158"/>
                      <a:pt x="6584" y="5225"/>
                      <a:pt x="8152" y="5692"/>
                    </a:cubicBezTo>
                    <a:cubicBezTo>
                      <a:pt x="8174" y="5699"/>
                      <a:pt x="8197" y="5702"/>
                      <a:pt x="8218" y="5702"/>
                    </a:cubicBezTo>
                    <a:cubicBezTo>
                      <a:pt x="8414" y="5702"/>
                      <a:pt x="8536" y="5442"/>
                      <a:pt x="8385" y="5292"/>
                    </a:cubicBezTo>
                    <a:cubicBezTo>
                      <a:pt x="7485" y="4325"/>
                      <a:pt x="6050" y="3758"/>
                      <a:pt x="4883" y="3090"/>
                    </a:cubicBezTo>
                    <a:cubicBezTo>
                      <a:pt x="3348" y="2256"/>
                      <a:pt x="1780" y="1389"/>
                      <a:pt x="580" y="88"/>
                    </a:cubicBezTo>
                    <a:cubicBezTo>
                      <a:pt x="518" y="26"/>
                      <a:pt x="450" y="0"/>
                      <a:pt x="38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41;p68">
                <a:extLst>
                  <a:ext uri="{FF2B5EF4-FFF2-40B4-BE49-F238E27FC236}">
                    <a16:creationId xmlns:a16="http://schemas.microsoft.com/office/drawing/2014/main" id="{1C6B81DE-0E28-AC7A-B19A-DD717008BA14}"/>
                  </a:ext>
                </a:extLst>
              </p:cNvPr>
              <p:cNvSpPr/>
              <p:nvPr/>
            </p:nvSpPr>
            <p:spPr>
              <a:xfrm>
                <a:off x="1415754" y="-1928018"/>
                <a:ext cx="435432" cy="91595"/>
              </a:xfrm>
              <a:custGeom>
                <a:avLst/>
                <a:gdLst/>
                <a:ahLst/>
                <a:cxnLst/>
                <a:rect l="l" t="t" r="r" b="b"/>
                <a:pathLst>
                  <a:path w="13230" h="278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237" y="1468"/>
                      <a:pt x="8807" y="1268"/>
                      <a:pt x="13043" y="2769"/>
                    </a:cubicBezTo>
                    <a:cubicBezTo>
                      <a:pt x="13062" y="2778"/>
                      <a:pt x="13080" y="2783"/>
                      <a:pt x="13096" y="2783"/>
                    </a:cubicBezTo>
                    <a:cubicBezTo>
                      <a:pt x="13192" y="2783"/>
                      <a:pt x="13229" y="2631"/>
                      <a:pt x="13144" y="2602"/>
                    </a:cubicBezTo>
                    <a:cubicBezTo>
                      <a:pt x="9074" y="334"/>
                      <a:pt x="4304" y="1335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42;p68">
                <a:extLst>
                  <a:ext uri="{FF2B5EF4-FFF2-40B4-BE49-F238E27FC236}">
                    <a16:creationId xmlns:a16="http://schemas.microsoft.com/office/drawing/2014/main" id="{205C27CE-2C05-AA75-85D7-D4163C887066}"/>
                  </a:ext>
                </a:extLst>
              </p:cNvPr>
              <p:cNvSpPr/>
              <p:nvPr/>
            </p:nvSpPr>
            <p:spPr>
              <a:xfrm>
                <a:off x="1277418" y="-1912647"/>
                <a:ext cx="651503" cy="94722"/>
              </a:xfrm>
              <a:custGeom>
                <a:avLst/>
                <a:gdLst/>
                <a:ahLst/>
                <a:cxnLst/>
                <a:rect l="l" t="t" r="r" b="b"/>
                <a:pathLst>
                  <a:path w="19795" h="2878" extrusionOk="0">
                    <a:moveTo>
                      <a:pt x="268" y="234"/>
                    </a:moveTo>
                    <a:cubicBezTo>
                      <a:pt x="1" y="234"/>
                      <a:pt x="1" y="634"/>
                      <a:pt x="268" y="668"/>
                    </a:cubicBezTo>
                    <a:cubicBezTo>
                      <a:pt x="3370" y="801"/>
                      <a:pt x="6472" y="901"/>
                      <a:pt x="9541" y="1168"/>
                    </a:cubicBezTo>
                    <a:cubicBezTo>
                      <a:pt x="12943" y="1468"/>
                      <a:pt x="16146" y="2235"/>
                      <a:pt x="19481" y="2869"/>
                    </a:cubicBezTo>
                    <a:cubicBezTo>
                      <a:pt x="19502" y="2875"/>
                      <a:pt x="19522" y="2878"/>
                      <a:pt x="19541" y="2878"/>
                    </a:cubicBezTo>
                    <a:cubicBezTo>
                      <a:pt x="19730" y="2878"/>
                      <a:pt x="19794" y="2593"/>
                      <a:pt x="19581" y="2502"/>
                    </a:cubicBezTo>
                    <a:cubicBezTo>
                      <a:pt x="13611" y="0"/>
                      <a:pt x="6606" y="334"/>
                      <a:pt x="268" y="2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643;p68">
                <a:extLst>
                  <a:ext uri="{FF2B5EF4-FFF2-40B4-BE49-F238E27FC236}">
                    <a16:creationId xmlns:a16="http://schemas.microsoft.com/office/drawing/2014/main" id="{72B48690-CBBA-BCD5-1076-6AFFD8B43AD9}"/>
                  </a:ext>
                </a:extLst>
              </p:cNvPr>
              <p:cNvSpPr/>
              <p:nvPr/>
            </p:nvSpPr>
            <p:spPr>
              <a:xfrm>
                <a:off x="1415030" y="-1906525"/>
                <a:ext cx="702287" cy="143268"/>
              </a:xfrm>
              <a:custGeom>
                <a:avLst/>
                <a:gdLst/>
                <a:ahLst/>
                <a:cxnLst/>
                <a:rect l="l" t="t" r="r" b="b"/>
                <a:pathLst>
                  <a:path w="21338" h="4353" extrusionOk="0">
                    <a:moveTo>
                      <a:pt x="1799" y="0"/>
                    </a:moveTo>
                    <a:cubicBezTo>
                      <a:pt x="1159" y="0"/>
                      <a:pt x="600" y="113"/>
                      <a:pt x="223" y="415"/>
                    </a:cubicBezTo>
                    <a:cubicBezTo>
                      <a:pt x="1" y="588"/>
                      <a:pt x="199" y="870"/>
                      <a:pt x="411" y="870"/>
                    </a:cubicBezTo>
                    <a:cubicBezTo>
                      <a:pt x="486" y="870"/>
                      <a:pt x="563" y="835"/>
                      <a:pt x="623" y="748"/>
                    </a:cubicBezTo>
                    <a:cubicBezTo>
                      <a:pt x="759" y="558"/>
                      <a:pt x="1083" y="481"/>
                      <a:pt x="1520" y="481"/>
                    </a:cubicBezTo>
                    <a:cubicBezTo>
                      <a:pt x="3229" y="481"/>
                      <a:pt x="6678" y="1650"/>
                      <a:pt x="7528" y="1782"/>
                    </a:cubicBezTo>
                    <a:cubicBezTo>
                      <a:pt x="12065" y="2450"/>
                      <a:pt x="16501" y="3817"/>
                      <a:pt x="21038" y="4351"/>
                    </a:cubicBezTo>
                    <a:cubicBezTo>
                      <a:pt x="21050" y="4352"/>
                      <a:pt x="21061" y="4353"/>
                      <a:pt x="21072" y="4353"/>
                    </a:cubicBezTo>
                    <a:cubicBezTo>
                      <a:pt x="21338" y="4353"/>
                      <a:pt x="21329" y="3980"/>
                      <a:pt x="21105" y="3884"/>
                    </a:cubicBezTo>
                    <a:cubicBezTo>
                      <a:pt x="16635" y="2049"/>
                      <a:pt x="11331" y="1782"/>
                      <a:pt x="6594" y="915"/>
                    </a:cubicBezTo>
                    <a:cubicBezTo>
                      <a:pt x="5565" y="724"/>
                      <a:pt x="3421" y="0"/>
                      <a:pt x="17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644;p68">
                <a:extLst>
                  <a:ext uri="{FF2B5EF4-FFF2-40B4-BE49-F238E27FC236}">
                    <a16:creationId xmlns:a16="http://schemas.microsoft.com/office/drawing/2014/main" id="{146916BA-ECF9-D112-7C3A-66140491D3B4}"/>
                  </a:ext>
                </a:extLst>
              </p:cNvPr>
              <p:cNvSpPr/>
              <p:nvPr/>
            </p:nvSpPr>
            <p:spPr>
              <a:xfrm>
                <a:off x="665882" y="-1702362"/>
                <a:ext cx="205374" cy="52133"/>
              </a:xfrm>
              <a:custGeom>
                <a:avLst/>
                <a:gdLst/>
                <a:ahLst/>
                <a:cxnLst/>
                <a:rect l="l" t="t" r="r" b="b"/>
                <a:pathLst>
                  <a:path w="6240" h="1584" extrusionOk="0">
                    <a:moveTo>
                      <a:pt x="5898" y="0"/>
                    </a:moveTo>
                    <a:cubicBezTo>
                      <a:pt x="5869" y="0"/>
                      <a:pt x="5838" y="5"/>
                      <a:pt x="5805" y="16"/>
                    </a:cubicBezTo>
                    <a:cubicBezTo>
                      <a:pt x="4004" y="817"/>
                      <a:pt x="2002" y="883"/>
                      <a:pt x="101" y="1384"/>
                    </a:cubicBezTo>
                    <a:cubicBezTo>
                      <a:pt x="1" y="1384"/>
                      <a:pt x="1" y="1584"/>
                      <a:pt x="134" y="1584"/>
                    </a:cubicBezTo>
                    <a:cubicBezTo>
                      <a:pt x="2069" y="1384"/>
                      <a:pt x="4137" y="1183"/>
                      <a:pt x="5972" y="416"/>
                    </a:cubicBezTo>
                    <a:cubicBezTo>
                      <a:pt x="6239" y="327"/>
                      <a:pt x="6136" y="0"/>
                      <a:pt x="589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645;p68">
                <a:extLst>
                  <a:ext uri="{FF2B5EF4-FFF2-40B4-BE49-F238E27FC236}">
                    <a16:creationId xmlns:a16="http://schemas.microsoft.com/office/drawing/2014/main" id="{F3FD9D45-BBB8-B617-D710-606840ADF650}"/>
                  </a:ext>
                </a:extLst>
              </p:cNvPr>
              <p:cNvSpPr/>
              <p:nvPr/>
            </p:nvSpPr>
            <p:spPr>
              <a:xfrm>
                <a:off x="465038" y="-1682286"/>
                <a:ext cx="472040" cy="237185"/>
              </a:xfrm>
              <a:custGeom>
                <a:avLst/>
                <a:gdLst/>
                <a:ahLst/>
                <a:cxnLst/>
                <a:rect l="l" t="t" r="r" b="b"/>
                <a:pathLst>
                  <a:path w="11432" h="2946" extrusionOk="0">
                    <a:moveTo>
                      <a:pt x="10063" y="0"/>
                    </a:moveTo>
                    <a:cubicBezTo>
                      <a:pt x="8741" y="0"/>
                      <a:pt x="7478" y="300"/>
                      <a:pt x="6195" y="640"/>
                    </a:cubicBezTo>
                    <a:cubicBezTo>
                      <a:pt x="4127" y="1207"/>
                      <a:pt x="1959" y="1507"/>
                      <a:pt x="124" y="2708"/>
                    </a:cubicBezTo>
                    <a:cubicBezTo>
                      <a:pt x="1" y="2770"/>
                      <a:pt x="48" y="2946"/>
                      <a:pt x="188" y="2946"/>
                    </a:cubicBezTo>
                    <a:cubicBezTo>
                      <a:pt x="199" y="2946"/>
                      <a:pt x="211" y="2944"/>
                      <a:pt x="224" y="2942"/>
                    </a:cubicBezTo>
                    <a:cubicBezTo>
                      <a:pt x="3593" y="2338"/>
                      <a:pt x="7143" y="493"/>
                      <a:pt x="10616" y="493"/>
                    </a:cubicBezTo>
                    <a:cubicBezTo>
                      <a:pt x="10788" y="493"/>
                      <a:pt x="10960" y="497"/>
                      <a:pt x="11132" y="507"/>
                    </a:cubicBezTo>
                    <a:cubicBezTo>
                      <a:pt x="11143" y="508"/>
                      <a:pt x="11154" y="509"/>
                      <a:pt x="11164" y="509"/>
                    </a:cubicBezTo>
                    <a:cubicBezTo>
                      <a:pt x="11432" y="509"/>
                      <a:pt x="11422" y="105"/>
                      <a:pt x="11165" y="73"/>
                    </a:cubicBezTo>
                    <a:cubicBezTo>
                      <a:pt x="10792" y="23"/>
                      <a:pt x="10426" y="0"/>
                      <a:pt x="1006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646;p68">
                <a:extLst>
                  <a:ext uri="{FF2B5EF4-FFF2-40B4-BE49-F238E27FC236}">
                    <a16:creationId xmlns:a16="http://schemas.microsoft.com/office/drawing/2014/main" id="{97EF196D-C270-6F3B-D033-D2DF945AE673}"/>
                  </a:ext>
                </a:extLst>
              </p:cNvPr>
              <p:cNvSpPr/>
              <p:nvPr/>
            </p:nvSpPr>
            <p:spPr>
              <a:xfrm>
                <a:off x="565068" y="-1640913"/>
                <a:ext cx="284035" cy="118189"/>
              </a:xfrm>
              <a:custGeom>
                <a:avLst/>
                <a:gdLst/>
                <a:ahLst/>
                <a:cxnLst/>
                <a:rect l="l" t="t" r="r" b="b"/>
                <a:pathLst>
                  <a:path w="8630" h="3591" extrusionOk="0">
                    <a:moveTo>
                      <a:pt x="8111" y="1"/>
                    </a:moveTo>
                    <a:cubicBezTo>
                      <a:pt x="8076" y="1"/>
                      <a:pt x="8039" y="6"/>
                      <a:pt x="8001" y="17"/>
                    </a:cubicBezTo>
                    <a:cubicBezTo>
                      <a:pt x="5499" y="717"/>
                      <a:pt x="1730" y="1051"/>
                      <a:pt x="62" y="3353"/>
                    </a:cubicBezTo>
                    <a:cubicBezTo>
                      <a:pt x="1" y="3444"/>
                      <a:pt x="106" y="3591"/>
                      <a:pt x="201" y="3591"/>
                    </a:cubicBezTo>
                    <a:cubicBezTo>
                      <a:pt x="211" y="3591"/>
                      <a:pt x="220" y="3589"/>
                      <a:pt x="229" y="3586"/>
                    </a:cubicBezTo>
                    <a:cubicBezTo>
                      <a:pt x="1529" y="3019"/>
                      <a:pt x="2764" y="2352"/>
                      <a:pt x="4098" y="1885"/>
                    </a:cubicBezTo>
                    <a:cubicBezTo>
                      <a:pt x="5466" y="1451"/>
                      <a:pt x="6833" y="1151"/>
                      <a:pt x="8201" y="751"/>
                    </a:cubicBezTo>
                    <a:cubicBezTo>
                      <a:pt x="8629" y="628"/>
                      <a:pt x="8496" y="1"/>
                      <a:pt x="8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647;p68">
                <a:extLst>
                  <a:ext uri="{FF2B5EF4-FFF2-40B4-BE49-F238E27FC236}">
                    <a16:creationId xmlns:a16="http://schemas.microsoft.com/office/drawing/2014/main" id="{804081ED-F229-2C0B-192E-4C231BC529B9}"/>
                  </a:ext>
                </a:extLst>
              </p:cNvPr>
              <p:cNvSpPr/>
              <p:nvPr/>
            </p:nvSpPr>
            <p:spPr>
              <a:xfrm>
                <a:off x="513788" y="-1589601"/>
                <a:ext cx="251517" cy="119933"/>
              </a:xfrm>
              <a:custGeom>
                <a:avLst/>
                <a:gdLst/>
                <a:ahLst/>
                <a:cxnLst/>
                <a:rect l="l" t="t" r="r" b="b"/>
                <a:pathLst>
                  <a:path w="7642" h="3644" extrusionOk="0">
                    <a:moveTo>
                      <a:pt x="7185" y="0"/>
                    </a:moveTo>
                    <a:cubicBezTo>
                      <a:pt x="7145" y="0"/>
                      <a:pt x="7103" y="8"/>
                      <a:pt x="7057" y="26"/>
                    </a:cubicBezTo>
                    <a:cubicBezTo>
                      <a:pt x="5022" y="826"/>
                      <a:pt x="1186" y="1193"/>
                      <a:pt x="85" y="3361"/>
                    </a:cubicBezTo>
                    <a:cubicBezTo>
                      <a:pt x="1" y="3502"/>
                      <a:pt x="131" y="3643"/>
                      <a:pt x="274" y="3643"/>
                    </a:cubicBezTo>
                    <a:cubicBezTo>
                      <a:pt x="300" y="3643"/>
                      <a:pt x="326" y="3639"/>
                      <a:pt x="352" y="3628"/>
                    </a:cubicBezTo>
                    <a:cubicBezTo>
                      <a:pt x="1520" y="3061"/>
                      <a:pt x="2520" y="2327"/>
                      <a:pt x="3788" y="1894"/>
                    </a:cubicBezTo>
                    <a:cubicBezTo>
                      <a:pt x="4922" y="1493"/>
                      <a:pt x="6090" y="1193"/>
                      <a:pt x="7224" y="726"/>
                    </a:cubicBezTo>
                    <a:cubicBezTo>
                      <a:pt x="7642" y="577"/>
                      <a:pt x="7525" y="0"/>
                      <a:pt x="71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648;p68">
                <a:extLst>
                  <a:ext uri="{FF2B5EF4-FFF2-40B4-BE49-F238E27FC236}">
                    <a16:creationId xmlns:a16="http://schemas.microsoft.com/office/drawing/2014/main" id="{F93FF064-6FAA-2A9C-DF9C-44A210BE4AB9}"/>
                  </a:ext>
                </a:extLst>
              </p:cNvPr>
              <p:cNvSpPr/>
              <p:nvPr/>
            </p:nvSpPr>
            <p:spPr>
              <a:xfrm>
                <a:off x="490650" y="-1524103"/>
                <a:ext cx="148534" cy="90773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2758" extrusionOk="0">
                    <a:moveTo>
                      <a:pt x="4286" y="1"/>
                    </a:moveTo>
                    <a:cubicBezTo>
                      <a:pt x="4277" y="1"/>
                      <a:pt x="4267" y="2"/>
                      <a:pt x="4257" y="4"/>
                    </a:cubicBezTo>
                    <a:cubicBezTo>
                      <a:pt x="2690" y="237"/>
                      <a:pt x="1055" y="1405"/>
                      <a:pt x="54" y="2606"/>
                    </a:cubicBezTo>
                    <a:cubicBezTo>
                      <a:pt x="0" y="2660"/>
                      <a:pt x="34" y="2757"/>
                      <a:pt x="102" y="2757"/>
                    </a:cubicBezTo>
                    <a:cubicBezTo>
                      <a:pt x="118" y="2757"/>
                      <a:pt x="135" y="2752"/>
                      <a:pt x="155" y="2739"/>
                    </a:cubicBezTo>
                    <a:cubicBezTo>
                      <a:pt x="1455" y="1772"/>
                      <a:pt x="2656" y="538"/>
                      <a:pt x="4324" y="271"/>
                    </a:cubicBezTo>
                    <a:cubicBezTo>
                      <a:pt x="4513" y="239"/>
                      <a:pt x="4435" y="1"/>
                      <a:pt x="428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649;p68">
                <a:extLst>
                  <a:ext uri="{FF2B5EF4-FFF2-40B4-BE49-F238E27FC236}">
                    <a16:creationId xmlns:a16="http://schemas.microsoft.com/office/drawing/2014/main" id="{EE88B420-CDC9-CC12-8170-B3E83C99F42F}"/>
                  </a:ext>
                </a:extLst>
              </p:cNvPr>
              <p:cNvSpPr/>
              <p:nvPr/>
            </p:nvSpPr>
            <p:spPr>
              <a:xfrm>
                <a:off x="495210" y="-1502146"/>
                <a:ext cx="149916" cy="103839"/>
              </a:xfrm>
              <a:custGeom>
                <a:avLst/>
                <a:gdLst/>
                <a:ahLst/>
                <a:cxnLst/>
                <a:rect l="l" t="t" r="r" b="b"/>
                <a:pathLst>
                  <a:path w="4555" h="3155" extrusionOk="0">
                    <a:moveTo>
                      <a:pt x="4135" y="0"/>
                    </a:moveTo>
                    <a:cubicBezTo>
                      <a:pt x="4109" y="0"/>
                      <a:pt x="4080" y="4"/>
                      <a:pt x="4051" y="12"/>
                    </a:cubicBezTo>
                    <a:cubicBezTo>
                      <a:pt x="2483" y="446"/>
                      <a:pt x="815" y="1480"/>
                      <a:pt x="48" y="2981"/>
                    </a:cubicBezTo>
                    <a:cubicBezTo>
                      <a:pt x="0" y="3076"/>
                      <a:pt x="55" y="3155"/>
                      <a:pt x="127" y="3155"/>
                    </a:cubicBezTo>
                    <a:cubicBezTo>
                      <a:pt x="155" y="3155"/>
                      <a:pt x="186" y="3143"/>
                      <a:pt x="215" y="3114"/>
                    </a:cubicBezTo>
                    <a:cubicBezTo>
                      <a:pt x="1382" y="2013"/>
                      <a:pt x="2650" y="979"/>
                      <a:pt x="4218" y="579"/>
                    </a:cubicBezTo>
                    <a:cubicBezTo>
                      <a:pt x="4555" y="487"/>
                      <a:pt x="4441" y="0"/>
                      <a:pt x="413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650;p68">
                <a:extLst>
                  <a:ext uri="{FF2B5EF4-FFF2-40B4-BE49-F238E27FC236}">
                    <a16:creationId xmlns:a16="http://schemas.microsoft.com/office/drawing/2014/main" id="{2D4885C3-7D6A-718A-0793-F196CE567751}"/>
                  </a:ext>
                </a:extLst>
              </p:cNvPr>
              <p:cNvSpPr/>
              <p:nvPr/>
            </p:nvSpPr>
            <p:spPr>
              <a:xfrm>
                <a:off x="2047696" y="-1789386"/>
                <a:ext cx="320930" cy="229499"/>
              </a:xfrm>
              <a:custGeom>
                <a:avLst/>
                <a:gdLst/>
                <a:ahLst/>
                <a:cxnLst/>
                <a:rect l="l" t="t" r="r" b="b"/>
                <a:pathLst>
                  <a:path w="9751" h="6973" extrusionOk="0">
                    <a:moveTo>
                      <a:pt x="383" y="0"/>
                    </a:moveTo>
                    <a:cubicBezTo>
                      <a:pt x="139" y="0"/>
                      <a:pt x="0" y="393"/>
                      <a:pt x="248" y="558"/>
                    </a:cubicBezTo>
                    <a:cubicBezTo>
                      <a:pt x="1482" y="1526"/>
                      <a:pt x="3050" y="2126"/>
                      <a:pt x="4384" y="2927"/>
                    </a:cubicBezTo>
                    <a:cubicBezTo>
                      <a:pt x="6252" y="3994"/>
                      <a:pt x="7620" y="5629"/>
                      <a:pt x="9288" y="6930"/>
                    </a:cubicBezTo>
                    <a:cubicBezTo>
                      <a:pt x="9325" y="6960"/>
                      <a:pt x="9371" y="6973"/>
                      <a:pt x="9418" y="6973"/>
                    </a:cubicBezTo>
                    <a:cubicBezTo>
                      <a:pt x="9580" y="6973"/>
                      <a:pt x="9751" y="6818"/>
                      <a:pt x="9621" y="6663"/>
                    </a:cubicBezTo>
                    <a:cubicBezTo>
                      <a:pt x="8621" y="5195"/>
                      <a:pt x="7253" y="4028"/>
                      <a:pt x="5819" y="2960"/>
                    </a:cubicBezTo>
                    <a:cubicBezTo>
                      <a:pt x="4184" y="1759"/>
                      <a:pt x="2183" y="1226"/>
                      <a:pt x="548" y="58"/>
                    </a:cubicBezTo>
                    <a:cubicBezTo>
                      <a:pt x="490" y="17"/>
                      <a:pt x="434" y="0"/>
                      <a:pt x="3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651;p68">
                <a:extLst>
                  <a:ext uri="{FF2B5EF4-FFF2-40B4-BE49-F238E27FC236}">
                    <a16:creationId xmlns:a16="http://schemas.microsoft.com/office/drawing/2014/main" id="{726E60DD-7A44-0867-4DC5-E179CB2709F4}"/>
                  </a:ext>
                </a:extLst>
              </p:cNvPr>
              <p:cNvSpPr/>
              <p:nvPr/>
            </p:nvSpPr>
            <p:spPr>
              <a:xfrm>
                <a:off x="2077088" y="-1807521"/>
                <a:ext cx="202807" cy="189181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748" extrusionOk="0">
                    <a:moveTo>
                      <a:pt x="371" y="1"/>
                    </a:moveTo>
                    <a:cubicBezTo>
                      <a:pt x="187" y="1"/>
                      <a:pt x="0" y="268"/>
                      <a:pt x="156" y="476"/>
                    </a:cubicBezTo>
                    <a:cubicBezTo>
                      <a:pt x="1790" y="2377"/>
                      <a:pt x="3858" y="4112"/>
                      <a:pt x="5826" y="5713"/>
                    </a:cubicBezTo>
                    <a:cubicBezTo>
                      <a:pt x="5858" y="5737"/>
                      <a:pt x="5896" y="5747"/>
                      <a:pt x="5933" y="5747"/>
                    </a:cubicBezTo>
                    <a:cubicBezTo>
                      <a:pt x="6050" y="5747"/>
                      <a:pt x="6161" y="5640"/>
                      <a:pt x="6060" y="5513"/>
                    </a:cubicBezTo>
                    <a:cubicBezTo>
                      <a:pt x="4525" y="3444"/>
                      <a:pt x="2190" y="2043"/>
                      <a:pt x="523" y="75"/>
                    </a:cubicBezTo>
                    <a:cubicBezTo>
                      <a:pt x="478" y="23"/>
                      <a:pt x="425" y="1"/>
                      <a:pt x="3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652;p68">
                <a:extLst>
                  <a:ext uri="{FF2B5EF4-FFF2-40B4-BE49-F238E27FC236}">
                    <a16:creationId xmlns:a16="http://schemas.microsoft.com/office/drawing/2014/main" id="{A7257CC2-8AAF-D113-4F13-7E3DCA479808}"/>
                  </a:ext>
                </a:extLst>
              </p:cNvPr>
              <p:cNvSpPr/>
              <p:nvPr/>
            </p:nvSpPr>
            <p:spPr>
              <a:xfrm>
                <a:off x="2130309" y="-1806073"/>
                <a:ext cx="137508" cy="132835"/>
              </a:xfrm>
              <a:custGeom>
                <a:avLst/>
                <a:gdLst/>
                <a:ahLst/>
                <a:cxnLst/>
                <a:rect l="l" t="t" r="r" b="b"/>
                <a:pathLst>
                  <a:path w="4178" h="4036" extrusionOk="0">
                    <a:moveTo>
                      <a:pt x="390" y="1"/>
                    </a:moveTo>
                    <a:cubicBezTo>
                      <a:pt x="199" y="1"/>
                      <a:pt x="1" y="200"/>
                      <a:pt x="140" y="432"/>
                    </a:cubicBezTo>
                    <a:cubicBezTo>
                      <a:pt x="974" y="1933"/>
                      <a:pt x="2508" y="2933"/>
                      <a:pt x="3842" y="4001"/>
                    </a:cubicBezTo>
                    <a:cubicBezTo>
                      <a:pt x="3874" y="4025"/>
                      <a:pt x="3912" y="4035"/>
                      <a:pt x="3949" y="4035"/>
                    </a:cubicBezTo>
                    <a:cubicBezTo>
                      <a:pt x="4066" y="4035"/>
                      <a:pt x="4177" y="3928"/>
                      <a:pt x="4076" y="3801"/>
                    </a:cubicBezTo>
                    <a:cubicBezTo>
                      <a:pt x="3075" y="2433"/>
                      <a:pt x="1474" y="1633"/>
                      <a:pt x="607" y="131"/>
                    </a:cubicBezTo>
                    <a:cubicBezTo>
                      <a:pt x="556" y="40"/>
                      <a:pt x="473" y="1"/>
                      <a:pt x="3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653;p68">
                <a:extLst>
                  <a:ext uri="{FF2B5EF4-FFF2-40B4-BE49-F238E27FC236}">
                    <a16:creationId xmlns:a16="http://schemas.microsoft.com/office/drawing/2014/main" id="{FB91C2B9-F0E3-99DF-4A83-DA4A7111C85F}"/>
                  </a:ext>
                </a:extLst>
              </p:cNvPr>
              <p:cNvSpPr/>
              <p:nvPr/>
            </p:nvSpPr>
            <p:spPr>
              <a:xfrm>
                <a:off x="2513654" y="-1589271"/>
                <a:ext cx="27482" cy="35677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084" extrusionOk="0">
                    <a:moveTo>
                      <a:pt x="26" y="1"/>
                    </a:moveTo>
                    <a:cubicBezTo>
                      <a:pt x="16" y="1"/>
                      <a:pt x="1" y="16"/>
                      <a:pt x="1" y="16"/>
                    </a:cubicBezTo>
                    <a:cubicBezTo>
                      <a:pt x="335" y="349"/>
                      <a:pt x="601" y="683"/>
                      <a:pt x="802" y="1083"/>
                    </a:cubicBezTo>
                    <a:cubicBezTo>
                      <a:pt x="802" y="1083"/>
                      <a:pt x="835" y="1083"/>
                      <a:pt x="835" y="1050"/>
                    </a:cubicBezTo>
                    <a:cubicBezTo>
                      <a:pt x="635" y="650"/>
                      <a:pt x="335" y="316"/>
                      <a:pt x="34" y="16"/>
                    </a:cubicBezTo>
                    <a:cubicBezTo>
                      <a:pt x="34" y="5"/>
                      <a:pt x="31" y="1"/>
                      <a:pt x="2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654;p68">
                <a:extLst>
                  <a:ext uri="{FF2B5EF4-FFF2-40B4-BE49-F238E27FC236}">
                    <a16:creationId xmlns:a16="http://schemas.microsoft.com/office/drawing/2014/main" id="{EC698966-0ADE-FD5A-B47D-0AB5A8B1452E}"/>
                  </a:ext>
                </a:extLst>
              </p:cNvPr>
              <p:cNvSpPr/>
              <p:nvPr/>
            </p:nvSpPr>
            <p:spPr>
              <a:xfrm>
                <a:off x="2476528" y="-1724842"/>
                <a:ext cx="184277" cy="340447"/>
              </a:xfrm>
              <a:custGeom>
                <a:avLst/>
                <a:gdLst/>
                <a:ahLst/>
                <a:cxnLst/>
                <a:rect l="l" t="t" r="r" b="b"/>
                <a:pathLst>
                  <a:path w="5599" h="10344" extrusionOk="0">
                    <a:moveTo>
                      <a:pt x="257" y="1"/>
                    </a:moveTo>
                    <a:cubicBezTo>
                      <a:pt x="127" y="1"/>
                      <a:pt x="0" y="102"/>
                      <a:pt x="62" y="265"/>
                    </a:cubicBezTo>
                    <a:cubicBezTo>
                      <a:pt x="1296" y="3868"/>
                      <a:pt x="4098" y="6637"/>
                      <a:pt x="5365" y="10272"/>
                    </a:cubicBezTo>
                    <a:cubicBezTo>
                      <a:pt x="5381" y="10319"/>
                      <a:pt x="5432" y="10344"/>
                      <a:pt x="5483" y="10344"/>
                    </a:cubicBezTo>
                    <a:cubicBezTo>
                      <a:pt x="5541" y="10344"/>
                      <a:pt x="5599" y="10311"/>
                      <a:pt x="5599" y="10239"/>
                    </a:cubicBezTo>
                    <a:cubicBezTo>
                      <a:pt x="5565" y="6370"/>
                      <a:pt x="1729" y="3601"/>
                      <a:pt x="462" y="132"/>
                    </a:cubicBezTo>
                    <a:cubicBezTo>
                      <a:pt x="423" y="41"/>
                      <a:pt x="339" y="1"/>
                      <a:pt x="25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655;p68">
                <a:extLst>
                  <a:ext uri="{FF2B5EF4-FFF2-40B4-BE49-F238E27FC236}">
                    <a16:creationId xmlns:a16="http://schemas.microsoft.com/office/drawing/2014/main" id="{7FE97D75-0EA7-4F9B-5727-49EDF490E7FC}"/>
                  </a:ext>
                </a:extLst>
              </p:cNvPr>
              <p:cNvSpPr/>
              <p:nvPr/>
            </p:nvSpPr>
            <p:spPr>
              <a:xfrm>
                <a:off x="2578856" y="-1630677"/>
                <a:ext cx="89654" cy="184475"/>
              </a:xfrm>
              <a:custGeom>
                <a:avLst/>
                <a:gdLst/>
                <a:ahLst/>
                <a:cxnLst/>
                <a:rect l="l" t="t" r="r" b="b"/>
                <a:pathLst>
                  <a:path w="2724" h="5605" extrusionOk="0">
                    <a:moveTo>
                      <a:pt x="140" y="0"/>
                    </a:moveTo>
                    <a:cubicBezTo>
                      <a:pt x="69" y="0"/>
                      <a:pt x="1" y="57"/>
                      <a:pt x="21" y="140"/>
                    </a:cubicBezTo>
                    <a:cubicBezTo>
                      <a:pt x="789" y="1974"/>
                      <a:pt x="1522" y="3876"/>
                      <a:pt x="2590" y="5577"/>
                    </a:cubicBezTo>
                    <a:cubicBezTo>
                      <a:pt x="2600" y="5596"/>
                      <a:pt x="2615" y="5604"/>
                      <a:pt x="2632" y="5604"/>
                    </a:cubicBezTo>
                    <a:cubicBezTo>
                      <a:pt x="2673" y="5604"/>
                      <a:pt x="2723" y="5557"/>
                      <a:pt x="2723" y="5510"/>
                    </a:cubicBezTo>
                    <a:cubicBezTo>
                      <a:pt x="1956" y="3675"/>
                      <a:pt x="989" y="1908"/>
                      <a:pt x="255" y="73"/>
                    </a:cubicBezTo>
                    <a:cubicBezTo>
                      <a:pt x="229" y="22"/>
                      <a:pt x="184" y="0"/>
                      <a:pt x="14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656;p68">
                <a:extLst>
                  <a:ext uri="{FF2B5EF4-FFF2-40B4-BE49-F238E27FC236}">
                    <a16:creationId xmlns:a16="http://schemas.microsoft.com/office/drawing/2014/main" id="{934BC37C-5C19-59B9-FA47-C9DD0421326C}"/>
                  </a:ext>
                </a:extLst>
              </p:cNvPr>
              <p:cNvSpPr/>
              <p:nvPr/>
            </p:nvSpPr>
            <p:spPr>
              <a:xfrm>
                <a:off x="2638002" y="-1517981"/>
                <a:ext cx="51376" cy="94196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2862" extrusionOk="0">
                    <a:moveTo>
                      <a:pt x="303" y="0"/>
                    </a:moveTo>
                    <a:cubicBezTo>
                      <a:pt x="161" y="0"/>
                      <a:pt x="1" y="168"/>
                      <a:pt x="92" y="352"/>
                    </a:cubicBezTo>
                    <a:cubicBezTo>
                      <a:pt x="493" y="1185"/>
                      <a:pt x="926" y="1986"/>
                      <a:pt x="1327" y="2787"/>
                    </a:cubicBezTo>
                    <a:cubicBezTo>
                      <a:pt x="1353" y="2840"/>
                      <a:pt x="1396" y="2861"/>
                      <a:pt x="1438" y="2861"/>
                    </a:cubicBezTo>
                    <a:cubicBezTo>
                      <a:pt x="1500" y="2861"/>
                      <a:pt x="1560" y="2813"/>
                      <a:pt x="1560" y="2753"/>
                    </a:cubicBezTo>
                    <a:cubicBezTo>
                      <a:pt x="1527" y="1786"/>
                      <a:pt x="860" y="952"/>
                      <a:pt x="459" y="118"/>
                    </a:cubicBezTo>
                    <a:cubicBezTo>
                      <a:pt x="428" y="35"/>
                      <a:pt x="368" y="0"/>
                      <a:pt x="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657;p68">
                <a:extLst>
                  <a:ext uri="{FF2B5EF4-FFF2-40B4-BE49-F238E27FC236}">
                    <a16:creationId xmlns:a16="http://schemas.microsoft.com/office/drawing/2014/main" id="{00E0643C-1174-CCDF-276F-F827542AEE7E}"/>
                  </a:ext>
                </a:extLst>
              </p:cNvPr>
              <p:cNvSpPr/>
              <p:nvPr/>
            </p:nvSpPr>
            <p:spPr>
              <a:xfrm>
                <a:off x="2632802" y="-1679060"/>
                <a:ext cx="72638" cy="18747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5696" extrusionOk="0">
                    <a:moveTo>
                      <a:pt x="188" y="0"/>
                    </a:moveTo>
                    <a:cubicBezTo>
                      <a:pt x="92" y="0"/>
                      <a:pt x="0" y="58"/>
                      <a:pt x="17" y="175"/>
                    </a:cubicBezTo>
                    <a:cubicBezTo>
                      <a:pt x="50" y="2110"/>
                      <a:pt x="1084" y="3978"/>
                      <a:pt x="1985" y="5646"/>
                    </a:cubicBezTo>
                    <a:cubicBezTo>
                      <a:pt x="2008" y="5681"/>
                      <a:pt x="2044" y="5695"/>
                      <a:pt x="2079" y="5695"/>
                    </a:cubicBezTo>
                    <a:cubicBezTo>
                      <a:pt x="2144" y="5695"/>
                      <a:pt x="2207" y="5644"/>
                      <a:pt x="2185" y="5579"/>
                    </a:cubicBezTo>
                    <a:cubicBezTo>
                      <a:pt x="1485" y="3811"/>
                      <a:pt x="384" y="2110"/>
                      <a:pt x="384" y="175"/>
                    </a:cubicBezTo>
                    <a:cubicBezTo>
                      <a:pt x="384" y="58"/>
                      <a:pt x="284" y="0"/>
                      <a:pt x="1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658;p68">
                <a:extLst>
                  <a:ext uri="{FF2B5EF4-FFF2-40B4-BE49-F238E27FC236}">
                    <a16:creationId xmlns:a16="http://schemas.microsoft.com/office/drawing/2014/main" id="{AE51731F-DE60-A73B-D658-6F50D43AD642}"/>
                  </a:ext>
                </a:extLst>
              </p:cNvPr>
              <p:cNvSpPr/>
              <p:nvPr/>
            </p:nvSpPr>
            <p:spPr>
              <a:xfrm>
                <a:off x="2219703" y="-1619651"/>
                <a:ext cx="148863" cy="104629"/>
              </a:xfrm>
              <a:custGeom>
                <a:avLst/>
                <a:gdLst/>
                <a:ahLst/>
                <a:cxnLst/>
                <a:rect l="l" t="t" r="r" b="b"/>
                <a:pathLst>
                  <a:path w="4523" h="3179" extrusionOk="0">
                    <a:moveTo>
                      <a:pt x="358" y="1"/>
                    </a:moveTo>
                    <a:cubicBezTo>
                      <a:pt x="132" y="1"/>
                      <a:pt x="1" y="331"/>
                      <a:pt x="226" y="472"/>
                    </a:cubicBezTo>
                    <a:cubicBezTo>
                      <a:pt x="1593" y="1339"/>
                      <a:pt x="2828" y="2573"/>
                      <a:pt x="4329" y="3174"/>
                    </a:cubicBezTo>
                    <a:cubicBezTo>
                      <a:pt x="4341" y="3177"/>
                      <a:pt x="4352" y="3178"/>
                      <a:pt x="4363" y="3178"/>
                    </a:cubicBezTo>
                    <a:cubicBezTo>
                      <a:pt x="4473" y="3178"/>
                      <a:pt x="4523" y="3034"/>
                      <a:pt x="4462" y="2974"/>
                    </a:cubicBezTo>
                    <a:cubicBezTo>
                      <a:pt x="3261" y="1873"/>
                      <a:pt x="1860" y="905"/>
                      <a:pt x="493" y="38"/>
                    </a:cubicBezTo>
                    <a:cubicBezTo>
                      <a:pt x="446" y="12"/>
                      <a:pt x="400" y="1"/>
                      <a:pt x="35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659;p68">
                <a:extLst>
                  <a:ext uri="{FF2B5EF4-FFF2-40B4-BE49-F238E27FC236}">
                    <a16:creationId xmlns:a16="http://schemas.microsoft.com/office/drawing/2014/main" id="{A8F92352-AE51-9BB5-4698-BB2F1CE89F01}"/>
                  </a:ext>
                </a:extLst>
              </p:cNvPr>
              <p:cNvSpPr/>
              <p:nvPr/>
            </p:nvSpPr>
            <p:spPr>
              <a:xfrm>
                <a:off x="2322887" y="-1586770"/>
                <a:ext cx="128227" cy="108907"/>
              </a:xfrm>
              <a:custGeom>
                <a:avLst/>
                <a:gdLst/>
                <a:ahLst/>
                <a:cxnLst/>
                <a:rect l="l" t="t" r="r" b="b"/>
                <a:pathLst>
                  <a:path w="3896" h="3309" extrusionOk="0">
                    <a:moveTo>
                      <a:pt x="282" y="0"/>
                    </a:moveTo>
                    <a:cubicBezTo>
                      <a:pt x="136" y="0"/>
                      <a:pt x="1" y="174"/>
                      <a:pt x="160" y="307"/>
                    </a:cubicBezTo>
                    <a:cubicBezTo>
                      <a:pt x="727" y="807"/>
                      <a:pt x="1194" y="1407"/>
                      <a:pt x="1727" y="1975"/>
                    </a:cubicBezTo>
                    <a:cubicBezTo>
                      <a:pt x="2228" y="2475"/>
                      <a:pt x="2895" y="3175"/>
                      <a:pt x="3629" y="3309"/>
                    </a:cubicBezTo>
                    <a:cubicBezTo>
                      <a:pt x="3762" y="3309"/>
                      <a:pt x="3896" y="3175"/>
                      <a:pt x="3762" y="3042"/>
                    </a:cubicBezTo>
                    <a:cubicBezTo>
                      <a:pt x="3262" y="2542"/>
                      <a:pt x="2595" y="2175"/>
                      <a:pt x="2028" y="1641"/>
                    </a:cubicBezTo>
                    <a:cubicBezTo>
                      <a:pt x="1494" y="1107"/>
                      <a:pt x="994" y="540"/>
                      <a:pt x="393" y="40"/>
                    </a:cubicBezTo>
                    <a:cubicBezTo>
                      <a:pt x="359" y="12"/>
                      <a:pt x="320" y="0"/>
                      <a:pt x="2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660;p68">
                <a:extLst>
                  <a:ext uri="{FF2B5EF4-FFF2-40B4-BE49-F238E27FC236}">
                    <a16:creationId xmlns:a16="http://schemas.microsoft.com/office/drawing/2014/main" id="{67C1DC7A-F0ED-AE8B-26CF-5C928C89B353}"/>
                  </a:ext>
                </a:extLst>
              </p:cNvPr>
              <p:cNvSpPr/>
              <p:nvPr/>
            </p:nvSpPr>
            <p:spPr>
              <a:xfrm>
                <a:off x="2339903" y="-1608361"/>
                <a:ext cx="137838" cy="138693"/>
              </a:xfrm>
              <a:custGeom>
                <a:avLst/>
                <a:gdLst/>
                <a:ahLst/>
                <a:cxnLst/>
                <a:rect l="l" t="t" r="r" b="b"/>
                <a:pathLst>
                  <a:path w="4188" h="4214" extrusionOk="0">
                    <a:moveTo>
                      <a:pt x="398" y="1"/>
                    </a:moveTo>
                    <a:cubicBezTo>
                      <a:pt x="181" y="1"/>
                      <a:pt x="0" y="246"/>
                      <a:pt x="210" y="429"/>
                    </a:cubicBezTo>
                    <a:cubicBezTo>
                      <a:pt x="877" y="929"/>
                      <a:pt x="1477" y="1530"/>
                      <a:pt x="2044" y="2164"/>
                    </a:cubicBezTo>
                    <a:cubicBezTo>
                      <a:pt x="2645" y="2831"/>
                      <a:pt x="3145" y="3598"/>
                      <a:pt x="3846" y="4165"/>
                    </a:cubicBezTo>
                    <a:cubicBezTo>
                      <a:pt x="3888" y="4199"/>
                      <a:pt x="3933" y="4213"/>
                      <a:pt x="3974" y="4213"/>
                    </a:cubicBezTo>
                    <a:cubicBezTo>
                      <a:pt x="4095" y="4213"/>
                      <a:pt x="4187" y="4089"/>
                      <a:pt x="4112" y="3965"/>
                    </a:cubicBezTo>
                    <a:cubicBezTo>
                      <a:pt x="3746" y="3231"/>
                      <a:pt x="3145" y="2597"/>
                      <a:pt x="2611" y="1963"/>
                    </a:cubicBezTo>
                    <a:cubicBezTo>
                      <a:pt x="1978" y="1263"/>
                      <a:pt x="1310" y="629"/>
                      <a:pt x="577" y="62"/>
                    </a:cubicBezTo>
                    <a:cubicBezTo>
                      <a:pt x="519" y="19"/>
                      <a:pt x="457" y="1"/>
                      <a:pt x="39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661;p68">
                <a:extLst>
                  <a:ext uri="{FF2B5EF4-FFF2-40B4-BE49-F238E27FC236}">
                    <a16:creationId xmlns:a16="http://schemas.microsoft.com/office/drawing/2014/main" id="{F97BB3BA-5099-676B-13A5-A271B771D5C6}"/>
                  </a:ext>
                </a:extLst>
              </p:cNvPr>
              <p:cNvSpPr/>
              <p:nvPr/>
            </p:nvSpPr>
            <p:spPr>
              <a:xfrm>
                <a:off x="1487448" y="-1206639"/>
                <a:ext cx="659863" cy="560105"/>
              </a:xfrm>
              <a:custGeom>
                <a:avLst/>
                <a:gdLst/>
                <a:ahLst/>
                <a:cxnLst/>
                <a:rect l="l" t="t" r="r" b="b"/>
                <a:pathLst>
                  <a:path w="20049" h="17018" extrusionOk="0">
                    <a:moveTo>
                      <a:pt x="6238" y="2218"/>
                    </a:moveTo>
                    <a:cubicBezTo>
                      <a:pt x="6205" y="2251"/>
                      <a:pt x="6172" y="2285"/>
                      <a:pt x="6138" y="2318"/>
                    </a:cubicBezTo>
                    <a:cubicBezTo>
                      <a:pt x="6138" y="2285"/>
                      <a:pt x="6172" y="2251"/>
                      <a:pt x="6205" y="2218"/>
                    </a:cubicBezTo>
                    <a:close/>
                    <a:moveTo>
                      <a:pt x="11064" y="0"/>
                    </a:moveTo>
                    <a:cubicBezTo>
                      <a:pt x="9963" y="0"/>
                      <a:pt x="8847" y="192"/>
                      <a:pt x="7773" y="550"/>
                    </a:cubicBezTo>
                    <a:cubicBezTo>
                      <a:pt x="2436" y="2385"/>
                      <a:pt x="0" y="9690"/>
                      <a:pt x="4504" y="14160"/>
                    </a:cubicBezTo>
                    <a:cubicBezTo>
                      <a:pt x="6337" y="16032"/>
                      <a:pt x="8958" y="17018"/>
                      <a:pt x="11508" y="17018"/>
                    </a:cubicBezTo>
                    <a:cubicBezTo>
                      <a:pt x="13412" y="17018"/>
                      <a:pt x="15277" y="16468"/>
                      <a:pt x="16746" y="15328"/>
                    </a:cubicBezTo>
                    <a:cubicBezTo>
                      <a:pt x="18547" y="13893"/>
                      <a:pt x="19915" y="12059"/>
                      <a:pt x="19981" y="9690"/>
                    </a:cubicBezTo>
                    <a:cubicBezTo>
                      <a:pt x="20048" y="7155"/>
                      <a:pt x="18914" y="4653"/>
                      <a:pt x="17213" y="2718"/>
                    </a:cubicBezTo>
                    <a:cubicBezTo>
                      <a:pt x="15570" y="828"/>
                      <a:pt x="13349" y="0"/>
                      <a:pt x="11064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5" name="Google Shape;662;p68">
                <a:extLst>
                  <a:ext uri="{FF2B5EF4-FFF2-40B4-BE49-F238E27FC236}">
                    <a16:creationId xmlns:a16="http://schemas.microsoft.com/office/drawing/2014/main" id="{70C0AFB5-7289-165C-9924-EB0196859D01}"/>
                  </a:ext>
                </a:extLst>
              </p:cNvPr>
              <p:cNvSpPr/>
              <p:nvPr/>
            </p:nvSpPr>
            <p:spPr>
              <a:xfrm>
                <a:off x="907041" y="-1074866"/>
                <a:ext cx="342586" cy="119176"/>
              </a:xfrm>
              <a:custGeom>
                <a:avLst/>
                <a:gdLst/>
                <a:ahLst/>
                <a:cxnLst/>
                <a:rect l="l" t="t" r="r" b="b"/>
                <a:pathLst>
                  <a:path w="10409" h="3621" extrusionOk="0">
                    <a:moveTo>
                      <a:pt x="175" y="0"/>
                    </a:moveTo>
                    <a:cubicBezTo>
                      <a:pt x="86" y="0"/>
                      <a:pt x="1" y="120"/>
                      <a:pt x="79" y="198"/>
                    </a:cubicBezTo>
                    <a:cubicBezTo>
                      <a:pt x="1961" y="2178"/>
                      <a:pt x="4613" y="3620"/>
                      <a:pt x="7313" y="3620"/>
                    </a:cubicBezTo>
                    <a:cubicBezTo>
                      <a:pt x="8298" y="3620"/>
                      <a:pt x="9290" y="3428"/>
                      <a:pt x="10253" y="3000"/>
                    </a:cubicBezTo>
                    <a:cubicBezTo>
                      <a:pt x="10409" y="2938"/>
                      <a:pt x="10332" y="2730"/>
                      <a:pt x="10185" y="2730"/>
                    </a:cubicBezTo>
                    <a:cubicBezTo>
                      <a:pt x="10175" y="2730"/>
                      <a:pt x="10164" y="2731"/>
                      <a:pt x="10153" y="2733"/>
                    </a:cubicBezTo>
                    <a:cubicBezTo>
                      <a:pt x="9329" y="2874"/>
                      <a:pt x="8519" y="2948"/>
                      <a:pt x="7728" y="2948"/>
                    </a:cubicBezTo>
                    <a:cubicBezTo>
                      <a:pt x="4965" y="2948"/>
                      <a:pt x="2424" y="2054"/>
                      <a:pt x="246" y="31"/>
                    </a:cubicBezTo>
                    <a:cubicBezTo>
                      <a:pt x="224" y="10"/>
                      <a:pt x="199" y="0"/>
                      <a:pt x="1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663;p68">
                <a:extLst>
                  <a:ext uri="{FF2B5EF4-FFF2-40B4-BE49-F238E27FC236}">
                    <a16:creationId xmlns:a16="http://schemas.microsoft.com/office/drawing/2014/main" id="{384E6610-7E9D-CA2B-9B43-4C9830C81B92}"/>
                  </a:ext>
                </a:extLst>
              </p:cNvPr>
              <p:cNvSpPr/>
              <p:nvPr/>
            </p:nvSpPr>
            <p:spPr>
              <a:xfrm>
                <a:off x="938177" y="-1130885"/>
                <a:ext cx="418976" cy="169565"/>
              </a:xfrm>
              <a:custGeom>
                <a:avLst/>
                <a:gdLst/>
                <a:ahLst/>
                <a:cxnLst/>
                <a:rect l="l" t="t" r="r" b="b"/>
                <a:pathLst>
                  <a:path w="12730" h="5152" extrusionOk="0">
                    <a:moveTo>
                      <a:pt x="221" y="1"/>
                    </a:moveTo>
                    <a:cubicBezTo>
                      <a:pt x="114" y="1"/>
                      <a:pt x="0" y="69"/>
                      <a:pt x="0" y="199"/>
                    </a:cubicBezTo>
                    <a:cubicBezTo>
                      <a:pt x="317" y="3128"/>
                      <a:pt x="4414" y="5152"/>
                      <a:pt x="7943" y="5152"/>
                    </a:cubicBezTo>
                    <a:cubicBezTo>
                      <a:pt x="10001" y="5152"/>
                      <a:pt x="11865" y="4464"/>
                      <a:pt x="12676" y="2867"/>
                    </a:cubicBezTo>
                    <a:cubicBezTo>
                      <a:pt x="12729" y="2735"/>
                      <a:pt x="12635" y="2561"/>
                      <a:pt x="12511" y="2561"/>
                    </a:cubicBezTo>
                    <a:cubicBezTo>
                      <a:pt x="12478" y="2561"/>
                      <a:pt x="12444" y="2573"/>
                      <a:pt x="12409" y="2601"/>
                    </a:cubicBezTo>
                    <a:cubicBezTo>
                      <a:pt x="10997" y="3683"/>
                      <a:pt x="9601" y="4102"/>
                      <a:pt x="8046" y="4102"/>
                    </a:cubicBezTo>
                    <a:cubicBezTo>
                      <a:pt x="7397" y="4102"/>
                      <a:pt x="6721" y="4029"/>
                      <a:pt x="6005" y="3901"/>
                    </a:cubicBezTo>
                    <a:cubicBezTo>
                      <a:pt x="3903" y="3535"/>
                      <a:pt x="834" y="2534"/>
                      <a:pt x="401" y="132"/>
                    </a:cubicBezTo>
                    <a:cubicBezTo>
                      <a:pt x="386" y="44"/>
                      <a:pt x="306" y="1"/>
                      <a:pt x="22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664;p68">
                <a:extLst>
                  <a:ext uri="{FF2B5EF4-FFF2-40B4-BE49-F238E27FC236}">
                    <a16:creationId xmlns:a16="http://schemas.microsoft.com/office/drawing/2014/main" id="{122666EC-93FB-1AEB-2429-0DD9C0300DB1}"/>
                  </a:ext>
                </a:extLst>
              </p:cNvPr>
              <p:cNvSpPr/>
              <p:nvPr/>
            </p:nvSpPr>
            <p:spPr>
              <a:xfrm>
                <a:off x="1001470" y="-1094614"/>
                <a:ext cx="302532" cy="100745"/>
              </a:xfrm>
              <a:custGeom>
                <a:avLst/>
                <a:gdLst/>
                <a:ahLst/>
                <a:cxnLst/>
                <a:rect l="l" t="t" r="r" b="b"/>
                <a:pathLst>
                  <a:path w="9192" h="3061" extrusionOk="0">
                    <a:moveTo>
                      <a:pt x="192" y="0"/>
                    </a:moveTo>
                    <a:cubicBezTo>
                      <a:pt x="87" y="0"/>
                      <a:pt x="0" y="126"/>
                      <a:pt x="79" y="231"/>
                    </a:cubicBezTo>
                    <a:cubicBezTo>
                      <a:pt x="1434" y="1631"/>
                      <a:pt x="3900" y="3060"/>
                      <a:pt x="6105" y="3060"/>
                    </a:cubicBezTo>
                    <a:cubicBezTo>
                      <a:pt x="7210" y="3060"/>
                      <a:pt x="8250" y="2701"/>
                      <a:pt x="9052" y="1799"/>
                    </a:cubicBezTo>
                    <a:cubicBezTo>
                      <a:pt x="9191" y="1632"/>
                      <a:pt x="9075" y="1441"/>
                      <a:pt x="8916" y="1441"/>
                    </a:cubicBezTo>
                    <a:cubicBezTo>
                      <a:pt x="8884" y="1441"/>
                      <a:pt x="8851" y="1449"/>
                      <a:pt x="8818" y="1465"/>
                    </a:cubicBezTo>
                    <a:cubicBezTo>
                      <a:pt x="7728" y="1992"/>
                      <a:pt x="6615" y="2249"/>
                      <a:pt x="5522" y="2249"/>
                    </a:cubicBezTo>
                    <a:cubicBezTo>
                      <a:pt x="3641" y="2249"/>
                      <a:pt x="1820" y="1487"/>
                      <a:pt x="279" y="31"/>
                    </a:cubicBezTo>
                    <a:cubicBezTo>
                      <a:pt x="251" y="10"/>
                      <a:pt x="221" y="0"/>
                      <a:pt x="19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665;p68">
                <a:extLst>
                  <a:ext uri="{FF2B5EF4-FFF2-40B4-BE49-F238E27FC236}">
                    <a16:creationId xmlns:a16="http://schemas.microsoft.com/office/drawing/2014/main" id="{C0441FF4-3670-6C06-9695-AE9275340AE9}"/>
                  </a:ext>
                </a:extLst>
              </p:cNvPr>
              <p:cNvSpPr/>
              <p:nvPr/>
            </p:nvSpPr>
            <p:spPr>
              <a:xfrm>
                <a:off x="1065454" y="-1162416"/>
                <a:ext cx="342191" cy="93307"/>
              </a:xfrm>
              <a:custGeom>
                <a:avLst/>
                <a:gdLst/>
                <a:ahLst/>
                <a:cxnLst/>
                <a:rect l="l" t="t" r="r" b="b"/>
                <a:pathLst>
                  <a:path w="10397" h="2835" extrusionOk="0">
                    <a:moveTo>
                      <a:pt x="248" y="1"/>
                    </a:moveTo>
                    <a:cubicBezTo>
                      <a:pt x="94" y="1"/>
                      <a:pt x="0" y="205"/>
                      <a:pt x="170" y="290"/>
                    </a:cubicBezTo>
                    <a:cubicBezTo>
                      <a:pt x="1858" y="1453"/>
                      <a:pt x="4731" y="2835"/>
                      <a:pt x="7233" y="2835"/>
                    </a:cubicBezTo>
                    <a:cubicBezTo>
                      <a:pt x="8390" y="2835"/>
                      <a:pt x="9467" y="2539"/>
                      <a:pt x="10310" y="1791"/>
                    </a:cubicBezTo>
                    <a:cubicBezTo>
                      <a:pt x="10396" y="1704"/>
                      <a:pt x="10334" y="1544"/>
                      <a:pt x="10230" y="1544"/>
                    </a:cubicBezTo>
                    <a:cubicBezTo>
                      <a:pt x="10213" y="1544"/>
                      <a:pt x="10195" y="1548"/>
                      <a:pt x="10177" y="1557"/>
                    </a:cubicBezTo>
                    <a:cubicBezTo>
                      <a:pt x="9227" y="1867"/>
                      <a:pt x="8245" y="2006"/>
                      <a:pt x="7259" y="2006"/>
                    </a:cubicBezTo>
                    <a:cubicBezTo>
                      <a:pt x="4853" y="2006"/>
                      <a:pt x="2419" y="1182"/>
                      <a:pt x="336" y="23"/>
                    </a:cubicBezTo>
                    <a:cubicBezTo>
                      <a:pt x="306" y="7"/>
                      <a:pt x="276" y="1"/>
                      <a:pt x="24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666;p68">
                <a:extLst>
                  <a:ext uri="{FF2B5EF4-FFF2-40B4-BE49-F238E27FC236}">
                    <a16:creationId xmlns:a16="http://schemas.microsoft.com/office/drawing/2014/main" id="{AFC6A171-D527-A06B-46A7-BA118EAE5B8E}"/>
                  </a:ext>
                </a:extLst>
              </p:cNvPr>
              <p:cNvSpPr/>
              <p:nvPr/>
            </p:nvSpPr>
            <p:spPr>
              <a:xfrm>
                <a:off x="1045442" y="-1102711"/>
                <a:ext cx="277847" cy="59868"/>
              </a:xfrm>
              <a:custGeom>
                <a:avLst/>
                <a:gdLst/>
                <a:ahLst/>
                <a:cxnLst/>
                <a:rect l="l" t="t" r="r" b="b"/>
                <a:pathLst>
                  <a:path w="8442" h="1819" extrusionOk="0">
                    <a:moveTo>
                      <a:pt x="319" y="0"/>
                    </a:moveTo>
                    <a:cubicBezTo>
                      <a:pt x="142" y="0"/>
                      <a:pt x="0" y="253"/>
                      <a:pt x="211" y="344"/>
                    </a:cubicBezTo>
                    <a:cubicBezTo>
                      <a:pt x="1825" y="1162"/>
                      <a:pt x="3689" y="1819"/>
                      <a:pt x="5529" y="1819"/>
                    </a:cubicBezTo>
                    <a:cubicBezTo>
                      <a:pt x="6465" y="1819"/>
                      <a:pt x="7395" y="1649"/>
                      <a:pt x="8283" y="1244"/>
                    </a:cubicBezTo>
                    <a:cubicBezTo>
                      <a:pt x="8442" y="1181"/>
                      <a:pt x="8389" y="875"/>
                      <a:pt x="8210" y="875"/>
                    </a:cubicBezTo>
                    <a:cubicBezTo>
                      <a:pt x="8202" y="875"/>
                      <a:pt x="8192" y="876"/>
                      <a:pt x="8183" y="877"/>
                    </a:cubicBezTo>
                    <a:cubicBezTo>
                      <a:pt x="7212" y="970"/>
                      <a:pt x="6293" y="1038"/>
                      <a:pt x="5397" y="1038"/>
                    </a:cubicBezTo>
                    <a:cubicBezTo>
                      <a:pt x="3708" y="1038"/>
                      <a:pt x="2099" y="795"/>
                      <a:pt x="377" y="10"/>
                    </a:cubicBezTo>
                    <a:cubicBezTo>
                      <a:pt x="358" y="3"/>
                      <a:pt x="338" y="0"/>
                      <a:pt x="3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667;p68">
                <a:extLst>
                  <a:ext uri="{FF2B5EF4-FFF2-40B4-BE49-F238E27FC236}">
                    <a16:creationId xmlns:a16="http://schemas.microsoft.com/office/drawing/2014/main" id="{4F03C9A9-9873-7007-D16A-68124BDAADC9}"/>
                  </a:ext>
                </a:extLst>
              </p:cNvPr>
              <p:cNvSpPr/>
              <p:nvPr/>
            </p:nvSpPr>
            <p:spPr>
              <a:xfrm>
                <a:off x="1135790" y="-1235550"/>
                <a:ext cx="343277" cy="121118"/>
              </a:xfrm>
              <a:custGeom>
                <a:avLst/>
                <a:gdLst/>
                <a:ahLst/>
                <a:cxnLst/>
                <a:rect l="l" t="t" r="r" b="b"/>
                <a:pathLst>
                  <a:path w="10430" h="3680" extrusionOk="0">
                    <a:moveTo>
                      <a:pt x="318" y="0"/>
                    </a:moveTo>
                    <a:cubicBezTo>
                      <a:pt x="255" y="0"/>
                      <a:pt x="186" y="52"/>
                      <a:pt x="168" y="143"/>
                    </a:cubicBezTo>
                    <a:cubicBezTo>
                      <a:pt x="1" y="1411"/>
                      <a:pt x="1869" y="2178"/>
                      <a:pt x="2803" y="2545"/>
                    </a:cubicBezTo>
                    <a:cubicBezTo>
                      <a:pt x="4318" y="3118"/>
                      <a:pt x="5847" y="3679"/>
                      <a:pt x="7365" y="3679"/>
                    </a:cubicBezTo>
                    <a:cubicBezTo>
                      <a:pt x="8319" y="3679"/>
                      <a:pt x="9268" y="3458"/>
                      <a:pt x="10208" y="2878"/>
                    </a:cubicBezTo>
                    <a:cubicBezTo>
                      <a:pt x="10429" y="2752"/>
                      <a:pt x="10291" y="2476"/>
                      <a:pt x="10077" y="2476"/>
                    </a:cubicBezTo>
                    <a:cubicBezTo>
                      <a:pt x="10065" y="2476"/>
                      <a:pt x="10053" y="2476"/>
                      <a:pt x="10041" y="2478"/>
                    </a:cubicBezTo>
                    <a:cubicBezTo>
                      <a:pt x="8977" y="2701"/>
                      <a:pt x="8019" y="2854"/>
                      <a:pt x="7062" y="2854"/>
                    </a:cubicBezTo>
                    <a:cubicBezTo>
                      <a:pt x="6159" y="2854"/>
                      <a:pt x="5258" y="2718"/>
                      <a:pt x="4270" y="2378"/>
                    </a:cubicBezTo>
                    <a:cubicBezTo>
                      <a:pt x="3103" y="2011"/>
                      <a:pt x="768" y="1477"/>
                      <a:pt x="434" y="110"/>
                    </a:cubicBezTo>
                    <a:cubicBezTo>
                      <a:pt x="419" y="35"/>
                      <a:pt x="370" y="0"/>
                      <a:pt x="3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668;p68">
                <a:extLst>
                  <a:ext uri="{FF2B5EF4-FFF2-40B4-BE49-F238E27FC236}">
                    <a16:creationId xmlns:a16="http://schemas.microsoft.com/office/drawing/2014/main" id="{98CC22B5-CECF-B9C8-4D1E-8CA78C279E7C}"/>
                  </a:ext>
                </a:extLst>
              </p:cNvPr>
              <p:cNvSpPr/>
              <p:nvPr/>
            </p:nvSpPr>
            <p:spPr>
              <a:xfrm>
                <a:off x="1272843" y="-1255660"/>
                <a:ext cx="292263" cy="105912"/>
              </a:xfrm>
              <a:custGeom>
                <a:avLst/>
                <a:gdLst/>
                <a:ahLst/>
                <a:cxnLst/>
                <a:rect l="l" t="t" r="r" b="b"/>
                <a:pathLst>
                  <a:path w="8880" h="3218" extrusionOk="0">
                    <a:moveTo>
                      <a:pt x="259" y="0"/>
                    </a:moveTo>
                    <a:cubicBezTo>
                      <a:pt x="100" y="0"/>
                      <a:pt x="1" y="234"/>
                      <a:pt x="173" y="321"/>
                    </a:cubicBezTo>
                    <a:cubicBezTo>
                      <a:pt x="2314" y="1640"/>
                      <a:pt x="4944" y="3217"/>
                      <a:pt x="7587" y="3217"/>
                    </a:cubicBezTo>
                    <a:cubicBezTo>
                      <a:pt x="7952" y="3217"/>
                      <a:pt x="8316" y="3187"/>
                      <a:pt x="8679" y="3123"/>
                    </a:cubicBezTo>
                    <a:cubicBezTo>
                      <a:pt x="8879" y="3089"/>
                      <a:pt x="8879" y="2756"/>
                      <a:pt x="8679" y="2722"/>
                    </a:cubicBezTo>
                    <a:cubicBezTo>
                      <a:pt x="7445" y="2389"/>
                      <a:pt x="6177" y="2255"/>
                      <a:pt x="4910" y="1888"/>
                    </a:cubicBezTo>
                    <a:cubicBezTo>
                      <a:pt x="3342" y="1421"/>
                      <a:pt x="1841" y="687"/>
                      <a:pt x="340" y="20"/>
                    </a:cubicBezTo>
                    <a:cubicBezTo>
                      <a:pt x="312" y="6"/>
                      <a:pt x="285" y="0"/>
                      <a:pt x="25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669;p68">
                <a:extLst>
                  <a:ext uri="{FF2B5EF4-FFF2-40B4-BE49-F238E27FC236}">
                    <a16:creationId xmlns:a16="http://schemas.microsoft.com/office/drawing/2014/main" id="{CBA7A0F6-7493-EF3D-FBD1-21F81A9826BF}"/>
                  </a:ext>
                </a:extLst>
              </p:cNvPr>
              <p:cNvSpPr/>
              <p:nvPr/>
            </p:nvSpPr>
            <p:spPr>
              <a:xfrm>
                <a:off x="1107649" y="-1417298"/>
                <a:ext cx="771436" cy="378033"/>
              </a:xfrm>
              <a:custGeom>
                <a:avLst/>
                <a:gdLst/>
                <a:ahLst/>
                <a:cxnLst/>
                <a:rect l="l" t="t" r="r" b="b"/>
                <a:pathLst>
                  <a:path w="23439" h="11486" extrusionOk="0">
                    <a:moveTo>
                      <a:pt x="20262" y="1"/>
                    </a:moveTo>
                    <a:cubicBezTo>
                      <a:pt x="16757" y="1"/>
                      <a:pt x="12916" y="1078"/>
                      <a:pt x="9996" y="2396"/>
                    </a:cubicBezTo>
                    <a:cubicBezTo>
                      <a:pt x="5626" y="4364"/>
                      <a:pt x="2524" y="7300"/>
                      <a:pt x="22" y="11369"/>
                    </a:cubicBezTo>
                    <a:cubicBezTo>
                      <a:pt x="0" y="11434"/>
                      <a:pt x="49" y="11485"/>
                      <a:pt x="104" y="11485"/>
                    </a:cubicBezTo>
                    <a:cubicBezTo>
                      <a:pt x="134" y="11485"/>
                      <a:pt x="165" y="11471"/>
                      <a:pt x="189" y="11436"/>
                    </a:cubicBezTo>
                    <a:cubicBezTo>
                      <a:pt x="2724" y="7600"/>
                      <a:pt x="6660" y="4798"/>
                      <a:pt x="10896" y="3097"/>
                    </a:cubicBezTo>
                    <a:cubicBezTo>
                      <a:pt x="12731" y="2363"/>
                      <a:pt x="14666" y="1896"/>
                      <a:pt x="16567" y="1562"/>
                    </a:cubicBezTo>
                    <a:cubicBezTo>
                      <a:pt x="18769" y="1162"/>
                      <a:pt x="21037" y="1229"/>
                      <a:pt x="23205" y="762"/>
                    </a:cubicBezTo>
                    <a:cubicBezTo>
                      <a:pt x="23439" y="695"/>
                      <a:pt x="23439" y="328"/>
                      <a:pt x="23205" y="295"/>
                    </a:cubicBezTo>
                    <a:cubicBezTo>
                      <a:pt x="22273" y="92"/>
                      <a:pt x="21282" y="1"/>
                      <a:pt x="2026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670;p68">
                <a:extLst>
                  <a:ext uri="{FF2B5EF4-FFF2-40B4-BE49-F238E27FC236}">
                    <a16:creationId xmlns:a16="http://schemas.microsoft.com/office/drawing/2014/main" id="{0D1315EA-D746-45C7-2723-FB8BE8F1E813}"/>
                  </a:ext>
                </a:extLst>
              </p:cNvPr>
              <p:cNvSpPr/>
              <p:nvPr/>
            </p:nvSpPr>
            <p:spPr>
              <a:xfrm>
                <a:off x="1827471" y="-1414369"/>
                <a:ext cx="458076" cy="174667"/>
              </a:xfrm>
              <a:custGeom>
                <a:avLst/>
                <a:gdLst/>
                <a:ahLst/>
                <a:cxnLst/>
                <a:rect l="l" t="t" r="r" b="b"/>
                <a:pathLst>
                  <a:path w="13918" h="5307" extrusionOk="0">
                    <a:moveTo>
                      <a:pt x="1431" y="1"/>
                    </a:moveTo>
                    <a:cubicBezTo>
                      <a:pt x="1026" y="1"/>
                      <a:pt x="627" y="14"/>
                      <a:pt x="234" y="39"/>
                    </a:cubicBezTo>
                    <a:cubicBezTo>
                      <a:pt x="1" y="72"/>
                      <a:pt x="1" y="372"/>
                      <a:pt x="234" y="372"/>
                    </a:cubicBezTo>
                    <a:cubicBezTo>
                      <a:pt x="2603" y="639"/>
                      <a:pt x="4938" y="1040"/>
                      <a:pt x="7239" y="1807"/>
                    </a:cubicBezTo>
                    <a:cubicBezTo>
                      <a:pt x="9541" y="2607"/>
                      <a:pt x="11442" y="3942"/>
                      <a:pt x="13477" y="5276"/>
                    </a:cubicBezTo>
                    <a:cubicBezTo>
                      <a:pt x="13520" y="5297"/>
                      <a:pt x="13560" y="5307"/>
                      <a:pt x="13598" y="5307"/>
                    </a:cubicBezTo>
                    <a:cubicBezTo>
                      <a:pt x="13798" y="5307"/>
                      <a:pt x="13917" y="5044"/>
                      <a:pt x="13777" y="4876"/>
                    </a:cubicBezTo>
                    <a:cubicBezTo>
                      <a:pt x="10875" y="1515"/>
                      <a:pt x="5845" y="1"/>
                      <a:pt x="143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671;p68">
                <a:extLst>
                  <a:ext uri="{FF2B5EF4-FFF2-40B4-BE49-F238E27FC236}">
                    <a16:creationId xmlns:a16="http://schemas.microsoft.com/office/drawing/2014/main" id="{525790E7-E711-3699-539F-80BA964C2750}"/>
                  </a:ext>
                </a:extLst>
              </p:cNvPr>
              <p:cNvSpPr/>
              <p:nvPr/>
            </p:nvSpPr>
            <p:spPr>
              <a:xfrm>
                <a:off x="2103320" y="-1352492"/>
                <a:ext cx="398208" cy="348807"/>
              </a:xfrm>
              <a:custGeom>
                <a:avLst/>
                <a:gdLst/>
                <a:ahLst/>
                <a:cxnLst/>
                <a:rect l="l" t="t" r="r" b="b"/>
                <a:pathLst>
                  <a:path w="12099" h="10598" extrusionOk="0">
                    <a:moveTo>
                      <a:pt x="383" y="0"/>
                    </a:moveTo>
                    <a:cubicBezTo>
                      <a:pt x="163" y="0"/>
                      <a:pt x="1" y="317"/>
                      <a:pt x="259" y="461"/>
                    </a:cubicBezTo>
                    <a:cubicBezTo>
                      <a:pt x="4729" y="3096"/>
                      <a:pt x="8198" y="6798"/>
                      <a:pt x="11734" y="10534"/>
                    </a:cubicBezTo>
                    <a:cubicBezTo>
                      <a:pt x="11770" y="10579"/>
                      <a:pt x="11814" y="10597"/>
                      <a:pt x="11859" y="10597"/>
                    </a:cubicBezTo>
                    <a:cubicBezTo>
                      <a:pt x="11981" y="10597"/>
                      <a:pt x="12099" y="10457"/>
                      <a:pt x="12001" y="10334"/>
                    </a:cubicBezTo>
                    <a:cubicBezTo>
                      <a:pt x="9232" y="5964"/>
                      <a:pt x="5029" y="2495"/>
                      <a:pt x="493" y="27"/>
                    </a:cubicBezTo>
                    <a:cubicBezTo>
                      <a:pt x="456" y="8"/>
                      <a:pt x="419" y="0"/>
                      <a:pt x="3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672;p68">
                <a:extLst>
                  <a:ext uri="{FF2B5EF4-FFF2-40B4-BE49-F238E27FC236}">
                    <a16:creationId xmlns:a16="http://schemas.microsoft.com/office/drawing/2014/main" id="{5C5470C8-3174-DF76-2528-DFCE24939524}"/>
                  </a:ext>
                </a:extLst>
              </p:cNvPr>
              <p:cNvSpPr/>
              <p:nvPr/>
            </p:nvSpPr>
            <p:spPr>
              <a:xfrm>
                <a:off x="2175565" y="-1356013"/>
                <a:ext cx="235522" cy="192867"/>
              </a:xfrm>
              <a:custGeom>
                <a:avLst/>
                <a:gdLst/>
                <a:ahLst/>
                <a:cxnLst/>
                <a:rect l="l" t="t" r="r" b="b"/>
                <a:pathLst>
                  <a:path w="7156" h="5860" extrusionOk="0">
                    <a:moveTo>
                      <a:pt x="232" y="0"/>
                    </a:moveTo>
                    <a:cubicBezTo>
                      <a:pt x="85" y="0"/>
                      <a:pt x="1" y="224"/>
                      <a:pt x="166" y="334"/>
                    </a:cubicBezTo>
                    <a:cubicBezTo>
                      <a:pt x="2601" y="1902"/>
                      <a:pt x="4969" y="3703"/>
                      <a:pt x="6971" y="5838"/>
                    </a:cubicBezTo>
                    <a:cubicBezTo>
                      <a:pt x="6986" y="5853"/>
                      <a:pt x="7004" y="5860"/>
                      <a:pt x="7023" y="5860"/>
                    </a:cubicBezTo>
                    <a:cubicBezTo>
                      <a:pt x="7087" y="5860"/>
                      <a:pt x="7156" y="5782"/>
                      <a:pt x="7104" y="5705"/>
                    </a:cubicBezTo>
                    <a:cubicBezTo>
                      <a:pt x="5269" y="3370"/>
                      <a:pt x="2834" y="1602"/>
                      <a:pt x="333" y="34"/>
                    </a:cubicBezTo>
                    <a:cubicBezTo>
                      <a:pt x="297" y="10"/>
                      <a:pt x="263" y="0"/>
                      <a:pt x="23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673;p68">
                <a:extLst>
                  <a:ext uri="{FF2B5EF4-FFF2-40B4-BE49-F238E27FC236}">
                    <a16:creationId xmlns:a16="http://schemas.microsoft.com/office/drawing/2014/main" id="{753426A6-E179-C418-20D5-56E037619E3B}"/>
                  </a:ext>
                </a:extLst>
              </p:cNvPr>
              <p:cNvSpPr/>
              <p:nvPr/>
            </p:nvSpPr>
            <p:spPr>
              <a:xfrm>
                <a:off x="1319119" y="-1356803"/>
                <a:ext cx="198923" cy="150608"/>
              </a:xfrm>
              <a:custGeom>
                <a:avLst/>
                <a:gdLst/>
                <a:ahLst/>
                <a:cxnLst/>
                <a:rect l="l" t="t" r="r" b="b"/>
                <a:pathLst>
                  <a:path w="6044" h="4576" extrusionOk="0">
                    <a:moveTo>
                      <a:pt x="213" y="0"/>
                    </a:moveTo>
                    <a:cubicBezTo>
                      <a:pt x="91" y="0"/>
                      <a:pt x="0" y="165"/>
                      <a:pt x="101" y="291"/>
                    </a:cubicBezTo>
                    <a:cubicBezTo>
                      <a:pt x="1536" y="2193"/>
                      <a:pt x="3304" y="3894"/>
                      <a:pt x="5639" y="4561"/>
                    </a:cubicBezTo>
                    <a:cubicBezTo>
                      <a:pt x="5671" y="4571"/>
                      <a:pt x="5701" y="4575"/>
                      <a:pt x="5728" y="4575"/>
                    </a:cubicBezTo>
                    <a:cubicBezTo>
                      <a:pt x="5988" y="4575"/>
                      <a:pt x="6044" y="4185"/>
                      <a:pt x="5772" y="4094"/>
                    </a:cubicBezTo>
                    <a:cubicBezTo>
                      <a:pt x="3537" y="3394"/>
                      <a:pt x="2003" y="1626"/>
                      <a:pt x="335" y="58"/>
                    </a:cubicBezTo>
                    <a:cubicBezTo>
                      <a:pt x="294" y="17"/>
                      <a:pt x="252" y="0"/>
                      <a:pt x="21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674;p68">
                <a:extLst>
                  <a:ext uri="{FF2B5EF4-FFF2-40B4-BE49-F238E27FC236}">
                    <a16:creationId xmlns:a16="http://schemas.microsoft.com/office/drawing/2014/main" id="{1CB73860-C95B-BB5A-C268-6B76EBB53D56}"/>
                  </a:ext>
                </a:extLst>
              </p:cNvPr>
              <p:cNvSpPr/>
              <p:nvPr/>
            </p:nvSpPr>
            <p:spPr>
              <a:xfrm>
                <a:off x="1344002" y="-1463443"/>
                <a:ext cx="235324" cy="263201"/>
              </a:xfrm>
              <a:custGeom>
                <a:avLst/>
                <a:gdLst/>
                <a:ahLst/>
                <a:cxnLst/>
                <a:rect l="l" t="t" r="r" b="b"/>
                <a:pathLst>
                  <a:path w="7150" h="7997" extrusionOk="0">
                    <a:moveTo>
                      <a:pt x="189" y="0"/>
                    </a:moveTo>
                    <a:cubicBezTo>
                      <a:pt x="93" y="0"/>
                      <a:pt x="1" y="83"/>
                      <a:pt x="46" y="196"/>
                    </a:cubicBezTo>
                    <a:cubicBezTo>
                      <a:pt x="646" y="1763"/>
                      <a:pt x="1680" y="3131"/>
                      <a:pt x="2748" y="4432"/>
                    </a:cubicBezTo>
                    <a:cubicBezTo>
                      <a:pt x="3815" y="5766"/>
                      <a:pt x="5116" y="7267"/>
                      <a:pt x="6717" y="7968"/>
                    </a:cubicBezTo>
                    <a:cubicBezTo>
                      <a:pt x="6757" y="7988"/>
                      <a:pt x="6796" y="7997"/>
                      <a:pt x="6832" y="7997"/>
                    </a:cubicBezTo>
                    <a:cubicBezTo>
                      <a:pt x="7034" y="7997"/>
                      <a:pt x="7149" y="7714"/>
                      <a:pt x="6951" y="7601"/>
                    </a:cubicBezTo>
                    <a:cubicBezTo>
                      <a:pt x="5550" y="6900"/>
                      <a:pt x="4516" y="5599"/>
                      <a:pt x="3515" y="4465"/>
                    </a:cubicBezTo>
                    <a:cubicBezTo>
                      <a:pt x="2314" y="3064"/>
                      <a:pt x="1280" y="1630"/>
                      <a:pt x="313" y="62"/>
                    </a:cubicBezTo>
                    <a:cubicBezTo>
                      <a:pt x="280" y="19"/>
                      <a:pt x="234" y="0"/>
                      <a:pt x="18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675;p68">
                <a:extLst>
                  <a:ext uri="{FF2B5EF4-FFF2-40B4-BE49-F238E27FC236}">
                    <a16:creationId xmlns:a16="http://schemas.microsoft.com/office/drawing/2014/main" id="{DD872559-2E6E-82C8-CB43-20B5773199BD}"/>
                  </a:ext>
                </a:extLst>
              </p:cNvPr>
              <p:cNvSpPr/>
              <p:nvPr/>
            </p:nvSpPr>
            <p:spPr>
              <a:xfrm>
                <a:off x="1260698" y="-1365986"/>
                <a:ext cx="324155" cy="179966"/>
              </a:xfrm>
              <a:custGeom>
                <a:avLst/>
                <a:gdLst/>
                <a:ahLst/>
                <a:cxnLst/>
                <a:rect l="l" t="t" r="r" b="b"/>
                <a:pathLst>
                  <a:path w="9849" h="5468" extrusionOk="0">
                    <a:moveTo>
                      <a:pt x="326" y="1"/>
                    </a:moveTo>
                    <a:cubicBezTo>
                      <a:pt x="156" y="1"/>
                      <a:pt x="0" y="207"/>
                      <a:pt x="109" y="370"/>
                    </a:cubicBezTo>
                    <a:cubicBezTo>
                      <a:pt x="2083" y="3316"/>
                      <a:pt x="5324" y="5467"/>
                      <a:pt x="8891" y="5467"/>
                    </a:cubicBezTo>
                    <a:cubicBezTo>
                      <a:pt x="9120" y="5467"/>
                      <a:pt x="9350" y="5459"/>
                      <a:pt x="9582" y="5440"/>
                    </a:cubicBezTo>
                    <a:cubicBezTo>
                      <a:pt x="9782" y="5407"/>
                      <a:pt x="9849" y="5107"/>
                      <a:pt x="9615" y="5074"/>
                    </a:cubicBezTo>
                    <a:cubicBezTo>
                      <a:pt x="7781" y="4773"/>
                      <a:pt x="6079" y="4306"/>
                      <a:pt x="4478" y="3272"/>
                    </a:cubicBezTo>
                    <a:cubicBezTo>
                      <a:pt x="3011" y="2338"/>
                      <a:pt x="1843" y="1037"/>
                      <a:pt x="442" y="37"/>
                    </a:cubicBezTo>
                    <a:cubicBezTo>
                      <a:pt x="405" y="12"/>
                      <a:pt x="365" y="1"/>
                      <a:pt x="32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676;p68">
                <a:extLst>
                  <a:ext uri="{FF2B5EF4-FFF2-40B4-BE49-F238E27FC236}">
                    <a16:creationId xmlns:a16="http://schemas.microsoft.com/office/drawing/2014/main" id="{F6E9E676-9002-B112-A9E3-3C69BF6D3490}"/>
                  </a:ext>
                </a:extLst>
              </p:cNvPr>
              <p:cNvSpPr/>
              <p:nvPr/>
            </p:nvSpPr>
            <p:spPr>
              <a:xfrm>
                <a:off x="1121275" y="-1331723"/>
                <a:ext cx="370266" cy="172264"/>
              </a:xfrm>
              <a:custGeom>
                <a:avLst/>
                <a:gdLst/>
                <a:ahLst/>
                <a:cxnLst/>
                <a:rect l="l" t="t" r="r" b="b"/>
                <a:pathLst>
                  <a:path w="11250" h="5234" extrusionOk="0">
                    <a:moveTo>
                      <a:pt x="238" y="1"/>
                    </a:moveTo>
                    <a:cubicBezTo>
                      <a:pt x="109" y="1"/>
                      <a:pt x="1" y="149"/>
                      <a:pt x="75" y="297"/>
                    </a:cubicBezTo>
                    <a:cubicBezTo>
                      <a:pt x="2310" y="4033"/>
                      <a:pt x="6880" y="5200"/>
                      <a:pt x="10949" y="5233"/>
                    </a:cubicBezTo>
                    <a:cubicBezTo>
                      <a:pt x="11249" y="5233"/>
                      <a:pt x="11249" y="4766"/>
                      <a:pt x="10949" y="4766"/>
                    </a:cubicBezTo>
                    <a:cubicBezTo>
                      <a:pt x="6613" y="4566"/>
                      <a:pt x="3411" y="3065"/>
                      <a:pt x="375" y="63"/>
                    </a:cubicBezTo>
                    <a:cubicBezTo>
                      <a:pt x="331" y="19"/>
                      <a:pt x="283" y="1"/>
                      <a:pt x="2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677;p68">
                <a:extLst>
                  <a:ext uri="{FF2B5EF4-FFF2-40B4-BE49-F238E27FC236}">
                    <a16:creationId xmlns:a16="http://schemas.microsoft.com/office/drawing/2014/main" id="{AF65DA61-D075-F5E3-2C76-B85434D65FF2}"/>
                  </a:ext>
                </a:extLst>
              </p:cNvPr>
              <p:cNvSpPr/>
              <p:nvPr/>
            </p:nvSpPr>
            <p:spPr>
              <a:xfrm>
                <a:off x="1488987" y="-1335475"/>
                <a:ext cx="199351" cy="170026"/>
              </a:xfrm>
              <a:custGeom>
                <a:avLst/>
                <a:gdLst/>
                <a:ahLst/>
                <a:cxnLst/>
                <a:rect l="l" t="t" r="r" b="b"/>
                <a:pathLst>
                  <a:path w="6057" h="5166" extrusionOk="0">
                    <a:moveTo>
                      <a:pt x="258" y="0"/>
                    </a:moveTo>
                    <a:cubicBezTo>
                      <a:pt x="121" y="0"/>
                      <a:pt x="0" y="148"/>
                      <a:pt x="77" y="277"/>
                    </a:cubicBezTo>
                    <a:cubicBezTo>
                      <a:pt x="1378" y="2512"/>
                      <a:pt x="3447" y="3913"/>
                      <a:pt x="5648" y="5147"/>
                    </a:cubicBezTo>
                    <a:cubicBezTo>
                      <a:pt x="5678" y="5160"/>
                      <a:pt x="5707" y="5166"/>
                      <a:pt x="5735" y="5166"/>
                    </a:cubicBezTo>
                    <a:cubicBezTo>
                      <a:pt x="5926" y="5166"/>
                      <a:pt x="6056" y="4897"/>
                      <a:pt x="5882" y="4780"/>
                    </a:cubicBezTo>
                    <a:cubicBezTo>
                      <a:pt x="3813" y="3446"/>
                      <a:pt x="2046" y="1812"/>
                      <a:pt x="378" y="44"/>
                    </a:cubicBezTo>
                    <a:cubicBezTo>
                      <a:pt x="340" y="13"/>
                      <a:pt x="298" y="0"/>
                      <a:pt x="25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678;p68">
                <a:extLst>
                  <a:ext uri="{FF2B5EF4-FFF2-40B4-BE49-F238E27FC236}">
                    <a16:creationId xmlns:a16="http://schemas.microsoft.com/office/drawing/2014/main" id="{B31A8243-26B7-7EFE-2D5E-F47A5A57B323}"/>
                  </a:ext>
                </a:extLst>
              </p:cNvPr>
              <p:cNvSpPr/>
              <p:nvPr/>
            </p:nvSpPr>
            <p:spPr>
              <a:xfrm>
                <a:off x="1514923" y="-1428818"/>
                <a:ext cx="207184" cy="231507"/>
              </a:xfrm>
              <a:custGeom>
                <a:avLst/>
                <a:gdLst/>
                <a:ahLst/>
                <a:cxnLst/>
                <a:rect l="l" t="t" r="r" b="b"/>
                <a:pathLst>
                  <a:path w="6295" h="7034" extrusionOk="0">
                    <a:moveTo>
                      <a:pt x="212" y="1"/>
                    </a:moveTo>
                    <a:cubicBezTo>
                      <a:pt x="115" y="1"/>
                      <a:pt x="1" y="98"/>
                      <a:pt x="23" y="211"/>
                    </a:cubicBezTo>
                    <a:cubicBezTo>
                      <a:pt x="603" y="2722"/>
                      <a:pt x="2548" y="7033"/>
                      <a:pt x="5651" y="7033"/>
                    </a:cubicBezTo>
                    <a:cubicBezTo>
                      <a:pt x="5764" y="7033"/>
                      <a:pt x="5878" y="7028"/>
                      <a:pt x="5994" y="7016"/>
                    </a:cubicBezTo>
                    <a:cubicBezTo>
                      <a:pt x="6294" y="6983"/>
                      <a:pt x="6294" y="6516"/>
                      <a:pt x="5994" y="6516"/>
                    </a:cubicBezTo>
                    <a:cubicBezTo>
                      <a:pt x="5928" y="6520"/>
                      <a:pt x="5863" y="6522"/>
                      <a:pt x="5799" y="6522"/>
                    </a:cubicBezTo>
                    <a:cubicBezTo>
                      <a:pt x="2919" y="6522"/>
                      <a:pt x="1302" y="2231"/>
                      <a:pt x="324" y="78"/>
                    </a:cubicBezTo>
                    <a:cubicBezTo>
                      <a:pt x="302" y="23"/>
                      <a:pt x="259" y="1"/>
                      <a:pt x="21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679;p68">
                <a:extLst>
                  <a:ext uri="{FF2B5EF4-FFF2-40B4-BE49-F238E27FC236}">
                    <a16:creationId xmlns:a16="http://schemas.microsoft.com/office/drawing/2014/main" id="{44E8FACB-DBF6-ACE3-EBCB-F263A77E4703}"/>
                  </a:ext>
                </a:extLst>
              </p:cNvPr>
              <p:cNvSpPr/>
              <p:nvPr/>
            </p:nvSpPr>
            <p:spPr>
              <a:xfrm>
                <a:off x="1610866" y="-1381225"/>
                <a:ext cx="131782" cy="183158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5565" extrusionOk="0">
                    <a:moveTo>
                      <a:pt x="224" y="0"/>
                    </a:moveTo>
                    <a:cubicBezTo>
                      <a:pt x="113" y="0"/>
                      <a:pt x="0" y="102"/>
                      <a:pt x="44" y="233"/>
                    </a:cubicBezTo>
                    <a:cubicBezTo>
                      <a:pt x="544" y="2301"/>
                      <a:pt x="2045" y="4035"/>
                      <a:pt x="3513" y="5503"/>
                    </a:cubicBezTo>
                    <a:cubicBezTo>
                      <a:pt x="3564" y="5547"/>
                      <a:pt x="3617" y="5565"/>
                      <a:pt x="3668" y="5565"/>
                    </a:cubicBezTo>
                    <a:cubicBezTo>
                      <a:pt x="3853" y="5565"/>
                      <a:pt x="4003" y="5326"/>
                      <a:pt x="3846" y="5170"/>
                    </a:cubicBezTo>
                    <a:cubicBezTo>
                      <a:pt x="2312" y="3669"/>
                      <a:pt x="1278" y="2034"/>
                      <a:pt x="377" y="99"/>
                    </a:cubicBezTo>
                    <a:cubicBezTo>
                      <a:pt x="342" y="30"/>
                      <a:pt x="283" y="0"/>
                      <a:pt x="2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680;p68">
                <a:extLst>
                  <a:ext uri="{FF2B5EF4-FFF2-40B4-BE49-F238E27FC236}">
                    <a16:creationId xmlns:a16="http://schemas.microsoft.com/office/drawing/2014/main" id="{05B1F2DD-0F08-8F50-C18B-EAAEADF5DCA9}"/>
                  </a:ext>
                </a:extLst>
              </p:cNvPr>
              <p:cNvSpPr/>
              <p:nvPr/>
            </p:nvSpPr>
            <p:spPr>
              <a:xfrm>
                <a:off x="1742948" y="-1385635"/>
                <a:ext cx="58354" cy="187173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5687" extrusionOk="0">
                    <a:moveTo>
                      <a:pt x="351" y="1"/>
                    </a:moveTo>
                    <a:cubicBezTo>
                      <a:pt x="279" y="1"/>
                      <a:pt x="200" y="56"/>
                      <a:pt x="200" y="133"/>
                    </a:cubicBezTo>
                    <a:cubicBezTo>
                      <a:pt x="0" y="1935"/>
                      <a:pt x="567" y="4003"/>
                      <a:pt x="1368" y="5604"/>
                    </a:cubicBezTo>
                    <a:cubicBezTo>
                      <a:pt x="1397" y="5662"/>
                      <a:pt x="1447" y="5687"/>
                      <a:pt x="1499" y="5687"/>
                    </a:cubicBezTo>
                    <a:cubicBezTo>
                      <a:pt x="1626" y="5687"/>
                      <a:pt x="1772" y="5545"/>
                      <a:pt x="1701" y="5404"/>
                    </a:cubicBezTo>
                    <a:cubicBezTo>
                      <a:pt x="834" y="3669"/>
                      <a:pt x="834" y="1968"/>
                      <a:pt x="467" y="100"/>
                    </a:cubicBezTo>
                    <a:cubicBezTo>
                      <a:pt x="453" y="30"/>
                      <a:pt x="404" y="1"/>
                      <a:pt x="35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681;p68">
                <a:extLst>
                  <a:ext uri="{FF2B5EF4-FFF2-40B4-BE49-F238E27FC236}">
                    <a16:creationId xmlns:a16="http://schemas.microsoft.com/office/drawing/2014/main" id="{B6F9E979-9115-5966-3CBF-F73542E8575C}"/>
                  </a:ext>
                </a:extLst>
              </p:cNvPr>
              <p:cNvSpPr/>
              <p:nvPr/>
            </p:nvSpPr>
            <p:spPr>
              <a:xfrm>
                <a:off x="1736366" y="-1445538"/>
                <a:ext cx="105386" cy="246712"/>
              </a:xfrm>
              <a:custGeom>
                <a:avLst/>
                <a:gdLst/>
                <a:ahLst/>
                <a:cxnLst/>
                <a:rect l="l" t="t" r="r" b="b"/>
                <a:pathLst>
                  <a:path w="3202" h="7496" extrusionOk="0">
                    <a:moveTo>
                      <a:pt x="285" y="0"/>
                    </a:moveTo>
                    <a:cubicBezTo>
                      <a:pt x="230" y="0"/>
                      <a:pt x="167" y="44"/>
                      <a:pt x="167" y="119"/>
                    </a:cubicBezTo>
                    <a:cubicBezTo>
                      <a:pt x="0" y="2821"/>
                      <a:pt x="1068" y="5456"/>
                      <a:pt x="2835" y="7424"/>
                    </a:cubicBezTo>
                    <a:cubicBezTo>
                      <a:pt x="2878" y="7475"/>
                      <a:pt x="2924" y="7495"/>
                      <a:pt x="2968" y="7495"/>
                    </a:cubicBezTo>
                    <a:cubicBezTo>
                      <a:pt x="3097" y="7495"/>
                      <a:pt x="3202" y="7315"/>
                      <a:pt x="3102" y="7190"/>
                    </a:cubicBezTo>
                    <a:cubicBezTo>
                      <a:pt x="1234" y="5089"/>
                      <a:pt x="767" y="2787"/>
                      <a:pt x="367" y="85"/>
                    </a:cubicBezTo>
                    <a:cubicBezTo>
                      <a:pt x="367" y="27"/>
                      <a:pt x="329" y="0"/>
                      <a:pt x="28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682;p68">
                <a:extLst>
                  <a:ext uri="{FF2B5EF4-FFF2-40B4-BE49-F238E27FC236}">
                    <a16:creationId xmlns:a16="http://schemas.microsoft.com/office/drawing/2014/main" id="{0CF679C5-CB93-0298-0284-1CCD55C6AE47}"/>
                  </a:ext>
                </a:extLst>
              </p:cNvPr>
              <p:cNvSpPr/>
              <p:nvPr/>
            </p:nvSpPr>
            <p:spPr>
              <a:xfrm>
                <a:off x="1868086" y="-1397221"/>
                <a:ext cx="42688" cy="213043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6473" extrusionOk="0">
                    <a:moveTo>
                      <a:pt x="855" y="0"/>
                    </a:moveTo>
                    <a:cubicBezTo>
                      <a:pt x="803" y="0"/>
                      <a:pt x="749" y="26"/>
                      <a:pt x="735" y="85"/>
                    </a:cubicBezTo>
                    <a:cubicBezTo>
                      <a:pt x="168" y="2053"/>
                      <a:pt x="1" y="4488"/>
                      <a:pt x="902" y="6389"/>
                    </a:cubicBezTo>
                    <a:cubicBezTo>
                      <a:pt x="931" y="6448"/>
                      <a:pt x="980" y="6472"/>
                      <a:pt x="1032" y="6472"/>
                    </a:cubicBezTo>
                    <a:cubicBezTo>
                      <a:pt x="1157" y="6472"/>
                      <a:pt x="1296" y="6331"/>
                      <a:pt x="1202" y="6189"/>
                    </a:cubicBezTo>
                    <a:cubicBezTo>
                      <a:pt x="301" y="4255"/>
                      <a:pt x="802" y="2120"/>
                      <a:pt x="968" y="118"/>
                    </a:cubicBezTo>
                    <a:cubicBezTo>
                      <a:pt x="987" y="43"/>
                      <a:pt x="922" y="0"/>
                      <a:pt x="8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683;p68">
                <a:extLst>
                  <a:ext uri="{FF2B5EF4-FFF2-40B4-BE49-F238E27FC236}">
                    <a16:creationId xmlns:a16="http://schemas.microsoft.com/office/drawing/2014/main" id="{EE3DA9DE-1521-44E2-6B11-AD6901ED3F29}"/>
                  </a:ext>
                </a:extLst>
              </p:cNvPr>
              <p:cNvSpPr/>
              <p:nvPr/>
            </p:nvSpPr>
            <p:spPr>
              <a:xfrm>
                <a:off x="1944939" y="-1404890"/>
                <a:ext cx="41503" cy="228643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6947" extrusionOk="0">
                    <a:moveTo>
                      <a:pt x="1019" y="0"/>
                    </a:moveTo>
                    <a:cubicBezTo>
                      <a:pt x="945" y="0"/>
                      <a:pt x="865" y="41"/>
                      <a:pt x="835" y="118"/>
                    </a:cubicBezTo>
                    <a:cubicBezTo>
                      <a:pt x="1" y="2186"/>
                      <a:pt x="134" y="4721"/>
                      <a:pt x="802" y="6789"/>
                    </a:cubicBezTo>
                    <a:cubicBezTo>
                      <a:pt x="829" y="6899"/>
                      <a:pt x="918" y="6946"/>
                      <a:pt x="1006" y="6946"/>
                    </a:cubicBezTo>
                    <a:cubicBezTo>
                      <a:pt x="1134" y="6946"/>
                      <a:pt x="1261" y="6847"/>
                      <a:pt x="1202" y="6689"/>
                    </a:cubicBezTo>
                    <a:cubicBezTo>
                      <a:pt x="535" y="4454"/>
                      <a:pt x="902" y="2419"/>
                      <a:pt x="1168" y="185"/>
                    </a:cubicBezTo>
                    <a:cubicBezTo>
                      <a:pt x="1187" y="58"/>
                      <a:pt x="1107" y="0"/>
                      <a:pt x="101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684;p68">
                <a:extLst>
                  <a:ext uri="{FF2B5EF4-FFF2-40B4-BE49-F238E27FC236}">
                    <a16:creationId xmlns:a16="http://schemas.microsoft.com/office/drawing/2014/main" id="{174EE14B-B8F6-086B-47DC-DA1991F20DD8}"/>
                  </a:ext>
                </a:extLst>
              </p:cNvPr>
              <p:cNvSpPr/>
              <p:nvPr/>
            </p:nvSpPr>
            <p:spPr>
              <a:xfrm>
                <a:off x="2033642" y="-1307137"/>
                <a:ext cx="66878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032" h="4963" extrusionOk="0">
                    <a:moveTo>
                      <a:pt x="1912" y="0"/>
                    </a:moveTo>
                    <a:cubicBezTo>
                      <a:pt x="1882" y="0"/>
                      <a:pt x="1854" y="15"/>
                      <a:pt x="1843" y="50"/>
                    </a:cubicBezTo>
                    <a:cubicBezTo>
                      <a:pt x="1142" y="1584"/>
                      <a:pt x="575" y="3185"/>
                      <a:pt x="41" y="4753"/>
                    </a:cubicBezTo>
                    <a:cubicBezTo>
                      <a:pt x="0" y="4877"/>
                      <a:pt x="99" y="4962"/>
                      <a:pt x="196" y="4962"/>
                    </a:cubicBezTo>
                    <a:cubicBezTo>
                      <a:pt x="256" y="4962"/>
                      <a:pt x="316" y="4930"/>
                      <a:pt x="341" y="4853"/>
                    </a:cubicBezTo>
                    <a:cubicBezTo>
                      <a:pt x="909" y="3286"/>
                      <a:pt x="1576" y="1751"/>
                      <a:pt x="2009" y="117"/>
                    </a:cubicBezTo>
                    <a:cubicBezTo>
                      <a:pt x="2031" y="51"/>
                      <a:pt x="1968" y="0"/>
                      <a:pt x="191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685;p68">
                <a:extLst>
                  <a:ext uri="{FF2B5EF4-FFF2-40B4-BE49-F238E27FC236}">
                    <a16:creationId xmlns:a16="http://schemas.microsoft.com/office/drawing/2014/main" id="{A9162446-EFEB-377D-CDD0-F7610198E5F9}"/>
                  </a:ext>
                </a:extLst>
              </p:cNvPr>
              <p:cNvSpPr/>
              <p:nvPr/>
            </p:nvSpPr>
            <p:spPr>
              <a:xfrm>
                <a:off x="2079787" y="-1255792"/>
                <a:ext cx="66121" cy="127832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3884" extrusionOk="0">
                    <a:moveTo>
                      <a:pt x="1774" y="1"/>
                    </a:moveTo>
                    <a:cubicBezTo>
                      <a:pt x="1722" y="1"/>
                      <a:pt x="1673" y="27"/>
                      <a:pt x="1641" y="91"/>
                    </a:cubicBezTo>
                    <a:cubicBezTo>
                      <a:pt x="1041" y="1192"/>
                      <a:pt x="374" y="2393"/>
                      <a:pt x="40" y="3627"/>
                    </a:cubicBezTo>
                    <a:cubicBezTo>
                      <a:pt x="1" y="3785"/>
                      <a:pt x="124" y="3884"/>
                      <a:pt x="253" y="3884"/>
                    </a:cubicBezTo>
                    <a:cubicBezTo>
                      <a:pt x="342" y="3884"/>
                      <a:pt x="433" y="3836"/>
                      <a:pt x="474" y="3727"/>
                    </a:cubicBezTo>
                    <a:cubicBezTo>
                      <a:pt x="908" y="2559"/>
                      <a:pt x="1808" y="1492"/>
                      <a:pt x="2008" y="258"/>
                    </a:cubicBezTo>
                    <a:cubicBezTo>
                      <a:pt x="2008" y="122"/>
                      <a:pt x="1885" y="1"/>
                      <a:pt x="177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686;p68">
                <a:extLst>
                  <a:ext uri="{FF2B5EF4-FFF2-40B4-BE49-F238E27FC236}">
                    <a16:creationId xmlns:a16="http://schemas.microsoft.com/office/drawing/2014/main" id="{05F9C3B7-D9D9-7EEA-FCB1-997D2BFD47BF}"/>
                  </a:ext>
                </a:extLst>
              </p:cNvPr>
              <p:cNvSpPr/>
              <p:nvPr/>
            </p:nvSpPr>
            <p:spPr>
              <a:xfrm>
                <a:off x="2128960" y="-1251974"/>
                <a:ext cx="68096" cy="136751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4155" extrusionOk="0">
                    <a:moveTo>
                      <a:pt x="1957" y="0"/>
                    </a:moveTo>
                    <a:cubicBezTo>
                      <a:pt x="1918" y="0"/>
                      <a:pt x="1875" y="22"/>
                      <a:pt x="1849" y="75"/>
                    </a:cubicBezTo>
                    <a:cubicBezTo>
                      <a:pt x="1415" y="1176"/>
                      <a:pt x="1448" y="3311"/>
                      <a:pt x="181" y="3811"/>
                    </a:cubicBezTo>
                    <a:cubicBezTo>
                      <a:pt x="0" y="3901"/>
                      <a:pt x="64" y="4154"/>
                      <a:pt x="225" y="4154"/>
                    </a:cubicBezTo>
                    <a:cubicBezTo>
                      <a:pt x="242" y="4154"/>
                      <a:pt x="261" y="4151"/>
                      <a:pt x="281" y="4145"/>
                    </a:cubicBezTo>
                    <a:cubicBezTo>
                      <a:pt x="1715" y="3578"/>
                      <a:pt x="1849" y="1409"/>
                      <a:pt x="2049" y="108"/>
                    </a:cubicBezTo>
                    <a:cubicBezTo>
                      <a:pt x="2069" y="48"/>
                      <a:pt x="2017" y="0"/>
                      <a:pt x="195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687;p68">
                <a:extLst>
                  <a:ext uri="{FF2B5EF4-FFF2-40B4-BE49-F238E27FC236}">
                    <a16:creationId xmlns:a16="http://schemas.microsoft.com/office/drawing/2014/main" id="{2D3A5F0C-F92B-6A2C-83E0-509E91C8184D}"/>
                  </a:ext>
                </a:extLst>
              </p:cNvPr>
              <p:cNvSpPr/>
              <p:nvPr/>
            </p:nvSpPr>
            <p:spPr>
              <a:xfrm>
                <a:off x="2195149" y="-1184139"/>
                <a:ext cx="86527" cy="96664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2937" extrusionOk="0">
                    <a:moveTo>
                      <a:pt x="2495" y="1"/>
                    </a:moveTo>
                    <a:cubicBezTo>
                      <a:pt x="2462" y="1"/>
                      <a:pt x="2428" y="16"/>
                      <a:pt x="2406" y="49"/>
                    </a:cubicBezTo>
                    <a:cubicBezTo>
                      <a:pt x="1939" y="1050"/>
                      <a:pt x="1239" y="2117"/>
                      <a:pt x="205" y="2584"/>
                    </a:cubicBezTo>
                    <a:cubicBezTo>
                      <a:pt x="1" y="2671"/>
                      <a:pt x="127" y="2936"/>
                      <a:pt x="318" y="2936"/>
                    </a:cubicBezTo>
                    <a:cubicBezTo>
                      <a:pt x="345" y="2936"/>
                      <a:pt x="375" y="2930"/>
                      <a:pt x="405" y="2918"/>
                    </a:cubicBezTo>
                    <a:cubicBezTo>
                      <a:pt x="1572" y="2451"/>
                      <a:pt x="2273" y="1283"/>
                      <a:pt x="2606" y="149"/>
                    </a:cubicBezTo>
                    <a:cubicBezTo>
                      <a:pt x="2628" y="60"/>
                      <a:pt x="2562" y="1"/>
                      <a:pt x="249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688;p68">
                <a:extLst>
                  <a:ext uri="{FF2B5EF4-FFF2-40B4-BE49-F238E27FC236}">
                    <a16:creationId xmlns:a16="http://schemas.microsoft.com/office/drawing/2014/main" id="{B898848F-4EC8-6F7B-5FF8-15E25AC42F2A}"/>
                  </a:ext>
                </a:extLst>
              </p:cNvPr>
              <p:cNvSpPr/>
              <p:nvPr/>
            </p:nvSpPr>
            <p:spPr>
              <a:xfrm>
                <a:off x="2251826" y="-1046396"/>
                <a:ext cx="237727" cy="27548"/>
              </a:xfrm>
              <a:custGeom>
                <a:avLst/>
                <a:gdLst/>
                <a:ahLst/>
                <a:cxnLst/>
                <a:rect l="l" t="t" r="r" b="b"/>
                <a:pathLst>
                  <a:path w="7223" h="837" extrusionOk="0">
                    <a:moveTo>
                      <a:pt x="7055" y="0"/>
                    </a:moveTo>
                    <a:cubicBezTo>
                      <a:pt x="5540" y="110"/>
                      <a:pt x="4097" y="393"/>
                      <a:pt x="2622" y="393"/>
                    </a:cubicBezTo>
                    <a:cubicBezTo>
                      <a:pt x="1856" y="393"/>
                      <a:pt x="1082" y="317"/>
                      <a:pt x="284" y="100"/>
                    </a:cubicBezTo>
                    <a:cubicBezTo>
                      <a:pt x="267" y="95"/>
                      <a:pt x="251" y="92"/>
                      <a:pt x="236" y="92"/>
                    </a:cubicBezTo>
                    <a:cubicBezTo>
                      <a:pt x="69" y="92"/>
                      <a:pt x="0" y="406"/>
                      <a:pt x="184" y="467"/>
                    </a:cubicBezTo>
                    <a:cubicBezTo>
                      <a:pt x="1137" y="716"/>
                      <a:pt x="2173" y="837"/>
                      <a:pt x="3217" y="837"/>
                    </a:cubicBezTo>
                    <a:cubicBezTo>
                      <a:pt x="4549" y="837"/>
                      <a:pt x="5892" y="641"/>
                      <a:pt x="7089" y="267"/>
                    </a:cubicBezTo>
                    <a:cubicBezTo>
                      <a:pt x="7222" y="234"/>
                      <a:pt x="7222" y="0"/>
                      <a:pt x="70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689;p68">
                <a:extLst>
                  <a:ext uri="{FF2B5EF4-FFF2-40B4-BE49-F238E27FC236}">
                    <a16:creationId xmlns:a16="http://schemas.microsoft.com/office/drawing/2014/main" id="{F79D4649-F38D-4AEB-D640-B6C3221B85F5}"/>
                  </a:ext>
                </a:extLst>
              </p:cNvPr>
              <p:cNvSpPr/>
              <p:nvPr/>
            </p:nvSpPr>
            <p:spPr>
              <a:xfrm>
                <a:off x="1227981" y="-1220541"/>
                <a:ext cx="600620" cy="277913"/>
              </a:xfrm>
              <a:custGeom>
                <a:avLst/>
                <a:gdLst/>
                <a:ahLst/>
                <a:cxnLst/>
                <a:rect l="l" t="t" r="r" b="b"/>
                <a:pathLst>
                  <a:path w="18249" h="8444" extrusionOk="0">
                    <a:moveTo>
                      <a:pt x="16063" y="1"/>
                    </a:moveTo>
                    <a:cubicBezTo>
                      <a:pt x="13359" y="1"/>
                      <a:pt x="10463" y="912"/>
                      <a:pt x="8074" y="1889"/>
                    </a:cubicBezTo>
                    <a:cubicBezTo>
                      <a:pt x="4905" y="3190"/>
                      <a:pt x="2670" y="5558"/>
                      <a:pt x="235" y="7893"/>
                    </a:cubicBezTo>
                    <a:cubicBezTo>
                      <a:pt x="1" y="8128"/>
                      <a:pt x="214" y="8443"/>
                      <a:pt x="477" y="8443"/>
                    </a:cubicBezTo>
                    <a:cubicBezTo>
                      <a:pt x="551" y="8443"/>
                      <a:pt x="629" y="8419"/>
                      <a:pt x="702" y="8360"/>
                    </a:cubicBezTo>
                    <a:cubicBezTo>
                      <a:pt x="3271" y="6125"/>
                      <a:pt x="5839" y="4057"/>
                      <a:pt x="9042" y="2789"/>
                    </a:cubicBezTo>
                    <a:cubicBezTo>
                      <a:pt x="11910" y="1655"/>
                      <a:pt x="14979" y="1655"/>
                      <a:pt x="17881" y="821"/>
                    </a:cubicBezTo>
                    <a:cubicBezTo>
                      <a:pt x="18181" y="721"/>
                      <a:pt x="18248" y="188"/>
                      <a:pt x="17881" y="154"/>
                    </a:cubicBezTo>
                    <a:cubicBezTo>
                      <a:pt x="17291" y="49"/>
                      <a:pt x="16682" y="1"/>
                      <a:pt x="1606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690;p68">
                <a:extLst>
                  <a:ext uri="{FF2B5EF4-FFF2-40B4-BE49-F238E27FC236}">
                    <a16:creationId xmlns:a16="http://schemas.microsoft.com/office/drawing/2014/main" id="{4C5217F2-F292-EF7D-4DF1-44E4865ACAB9}"/>
                  </a:ext>
                </a:extLst>
              </p:cNvPr>
              <p:cNvSpPr/>
              <p:nvPr/>
            </p:nvSpPr>
            <p:spPr>
              <a:xfrm>
                <a:off x="1639731" y="-1209614"/>
                <a:ext cx="563758" cy="125067"/>
              </a:xfrm>
              <a:custGeom>
                <a:avLst/>
                <a:gdLst/>
                <a:ahLst/>
                <a:cxnLst/>
                <a:rect l="l" t="t" r="r" b="b"/>
                <a:pathLst>
                  <a:path w="17129" h="3800" extrusionOk="0">
                    <a:moveTo>
                      <a:pt x="3471" y="1"/>
                    </a:moveTo>
                    <a:cubicBezTo>
                      <a:pt x="2427" y="1"/>
                      <a:pt x="1380" y="25"/>
                      <a:pt x="334" y="56"/>
                    </a:cubicBezTo>
                    <a:cubicBezTo>
                      <a:pt x="1" y="56"/>
                      <a:pt x="1" y="523"/>
                      <a:pt x="334" y="556"/>
                    </a:cubicBezTo>
                    <a:cubicBezTo>
                      <a:pt x="3270" y="689"/>
                      <a:pt x="6272" y="623"/>
                      <a:pt x="9174" y="1190"/>
                    </a:cubicBezTo>
                    <a:cubicBezTo>
                      <a:pt x="11809" y="1757"/>
                      <a:pt x="14144" y="3058"/>
                      <a:pt x="16713" y="3792"/>
                    </a:cubicBezTo>
                    <a:cubicBezTo>
                      <a:pt x="16735" y="3797"/>
                      <a:pt x="16757" y="3799"/>
                      <a:pt x="16778" y="3799"/>
                    </a:cubicBezTo>
                    <a:cubicBezTo>
                      <a:pt x="17031" y="3799"/>
                      <a:pt x="17129" y="3445"/>
                      <a:pt x="16913" y="3291"/>
                    </a:cubicBezTo>
                    <a:cubicBezTo>
                      <a:pt x="12816" y="506"/>
                      <a:pt x="8183" y="1"/>
                      <a:pt x="34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691;p68">
                <a:extLst>
                  <a:ext uri="{FF2B5EF4-FFF2-40B4-BE49-F238E27FC236}">
                    <a16:creationId xmlns:a16="http://schemas.microsoft.com/office/drawing/2014/main" id="{39DE24E4-056C-78E8-C2C3-1162D1045DA5}"/>
                  </a:ext>
                </a:extLst>
              </p:cNvPr>
              <p:cNvSpPr/>
              <p:nvPr/>
            </p:nvSpPr>
            <p:spPr>
              <a:xfrm>
                <a:off x="2014585" y="-1179695"/>
                <a:ext cx="402750" cy="291539"/>
              </a:xfrm>
              <a:custGeom>
                <a:avLst/>
                <a:gdLst/>
                <a:ahLst/>
                <a:cxnLst/>
                <a:rect l="l" t="t" r="r" b="b"/>
                <a:pathLst>
                  <a:path w="12237" h="8858" extrusionOk="0">
                    <a:moveTo>
                      <a:pt x="103" y="1"/>
                    </a:moveTo>
                    <a:cubicBezTo>
                      <a:pt x="13" y="1"/>
                      <a:pt x="0" y="157"/>
                      <a:pt x="87" y="214"/>
                    </a:cubicBezTo>
                    <a:cubicBezTo>
                      <a:pt x="2488" y="1181"/>
                      <a:pt x="4189" y="2716"/>
                      <a:pt x="6324" y="4050"/>
                    </a:cubicBezTo>
                    <a:cubicBezTo>
                      <a:pt x="8459" y="5384"/>
                      <a:pt x="10160" y="6919"/>
                      <a:pt x="11828" y="8787"/>
                    </a:cubicBezTo>
                    <a:cubicBezTo>
                      <a:pt x="11870" y="8837"/>
                      <a:pt x="11918" y="8858"/>
                      <a:pt x="11965" y="8858"/>
                    </a:cubicBezTo>
                    <a:cubicBezTo>
                      <a:pt x="12106" y="8858"/>
                      <a:pt x="12237" y="8670"/>
                      <a:pt x="12162" y="8520"/>
                    </a:cubicBezTo>
                    <a:cubicBezTo>
                      <a:pt x="11128" y="6452"/>
                      <a:pt x="9060" y="5151"/>
                      <a:pt x="7158" y="3983"/>
                    </a:cubicBezTo>
                    <a:cubicBezTo>
                      <a:pt x="4823" y="2582"/>
                      <a:pt x="2722" y="1015"/>
                      <a:pt x="153" y="14"/>
                    </a:cubicBezTo>
                    <a:cubicBezTo>
                      <a:pt x="135" y="5"/>
                      <a:pt x="118" y="1"/>
                      <a:pt x="10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692;p68">
                <a:extLst>
                  <a:ext uri="{FF2B5EF4-FFF2-40B4-BE49-F238E27FC236}">
                    <a16:creationId xmlns:a16="http://schemas.microsoft.com/office/drawing/2014/main" id="{9FBF2841-CC30-7F4A-CB21-3DA06C18C1E8}"/>
                  </a:ext>
                </a:extLst>
              </p:cNvPr>
              <p:cNvSpPr/>
              <p:nvPr/>
            </p:nvSpPr>
            <p:spPr>
              <a:xfrm>
                <a:off x="2063922" y="-1148592"/>
                <a:ext cx="392811" cy="289235"/>
              </a:xfrm>
              <a:custGeom>
                <a:avLst/>
                <a:gdLst/>
                <a:ahLst/>
                <a:cxnLst/>
                <a:rect l="l" t="t" r="r" b="b"/>
                <a:pathLst>
                  <a:path w="11935" h="8788" extrusionOk="0">
                    <a:moveTo>
                      <a:pt x="355" y="1"/>
                    </a:moveTo>
                    <a:cubicBezTo>
                      <a:pt x="111" y="1"/>
                      <a:pt x="0" y="339"/>
                      <a:pt x="255" y="403"/>
                    </a:cubicBezTo>
                    <a:cubicBezTo>
                      <a:pt x="2457" y="937"/>
                      <a:pt x="4125" y="2672"/>
                      <a:pt x="5826" y="4006"/>
                    </a:cubicBezTo>
                    <a:cubicBezTo>
                      <a:pt x="7761" y="5507"/>
                      <a:pt x="9462" y="7208"/>
                      <a:pt x="11330" y="8709"/>
                    </a:cubicBezTo>
                    <a:cubicBezTo>
                      <a:pt x="11401" y="8764"/>
                      <a:pt x="11475" y="8788"/>
                      <a:pt x="11544" y="8788"/>
                    </a:cubicBezTo>
                    <a:cubicBezTo>
                      <a:pt x="11768" y="8788"/>
                      <a:pt x="11934" y="8539"/>
                      <a:pt x="11730" y="8309"/>
                    </a:cubicBezTo>
                    <a:cubicBezTo>
                      <a:pt x="10162" y="6474"/>
                      <a:pt x="8194" y="4906"/>
                      <a:pt x="6293" y="3439"/>
                    </a:cubicBezTo>
                    <a:cubicBezTo>
                      <a:pt x="4492" y="2071"/>
                      <a:pt x="2657" y="403"/>
                      <a:pt x="389" y="3"/>
                    </a:cubicBezTo>
                    <a:cubicBezTo>
                      <a:pt x="377" y="2"/>
                      <a:pt x="366" y="1"/>
                      <a:pt x="35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693;p68">
                <a:extLst>
                  <a:ext uri="{FF2B5EF4-FFF2-40B4-BE49-F238E27FC236}">
                    <a16:creationId xmlns:a16="http://schemas.microsoft.com/office/drawing/2014/main" id="{3F8BB923-C95F-F450-FF0D-15C115E79EED}"/>
                  </a:ext>
                </a:extLst>
              </p:cNvPr>
              <p:cNvSpPr/>
              <p:nvPr/>
            </p:nvSpPr>
            <p:spPr>
              <a:xfrm>
                <a:off x="2144199" y="-1118279"/>
                <a:ext cx="265439" cy="234897"/>
              </a:xfrm>
              <a:custGeom>
                <a:avLst/>
                <a:gdLst/>
                <a:ahLst/>
                <a:cxnLst/>
                <a:rect l="l" t="t" r="r" b="b"/>
                <a:pathLst>
                  <a:path w="8065" h="7137" extrusionOk="0">
                    <a:moveTo>
                      <a:pt x="189" y="1"/>
                    </a:moveTo>
                    <a:cubicBezTo>
                      <a:pt x="81" y="1"/>
                      <a:pt x="1" y="132"/>
                      <a:pt x="85" y="216"/>
                    </a:cubicBezTo>
                    <a:cubicBezTo>
                      <a:pt x="2787" y="2418"/>
                      <a:pt x="5255" y="4653"/>
                      <a:pt x="7723" y="7088"/>
                    </a:cubicBezTo>
                    <a:cubicBezTo>
                      <a:pt x="7757" y="7122"/>
                      <a:pt x="7798" y="7136"/>
                      <a:pt x="7838" y="7136"/>
                    </a:cubicBezTo>
                    <a:cubicBezTo>
                      <a:pt x="7954" y="7136"/>
                      <a:pt x="8065" y="7012"/>
                      <a:pt x="7990" y="6888"/>
                    </a:cubicBezTo>
                    <a:cubicBezTo>
                      <a:pt x="6389" y="3885"/>
                      <a:pt x="3120" y="1650"/>
                      <a:pt x="251" y="16"/>
                    </a:cubicBezTo>
                    <a:cubicBezTo>
                      <a:pt x="230" y="5"/>
                      <a:pt x="209" y="1"/>
                      <a:pt x="18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694;p68">
                <a:extLst>
                  <a:ext uri="{FF2B5EF4-FFF2-40B4-BE49-F238E27FC236}">
                    <a16:creationId xmlns:a16="http://schemas.microsoft.com/office/drawing/2014/main" id="{75B83DF8-3A33-4ED5-877A-920D04233D98}"/>
                  </a:ext>
                </a:extLst>
              </p:cNvPr>
              <p:cNvSpPr/>
              <p:nvPr/>
            </p:nvSpPr>
            <p:spPr>
              <a:xfrm>
                <a:off x="2417612" y="-884428"/>
                <a:ext cx="156466" cy="150970"/>
              </a:xfrm>
              <a:custGeom>
                <a:avLst/>
                <a:gdLst/>
                <a:ahLst/>
                <a:cxnLst/>
                <a:rect l="l" t="t" r="r" b="b"/>
                <a:pathLst>
                  <a:path w="4754" h="4587" extrusionOk="0">
                    <a:moveTo>
                      <a:pt x="387" y="0"/>
                    </a:moveTo>
                    <a:cubicBezTo>
                      <a:pt x="192" y="0"/>
                      <a:pt x="1" y="184"/>
                      <a:pt x="117" y="416"/>
                    </a:cubicBezTo>
                    <a:cubicBezTo>
                      <a:pt x="584" y="1217"/>
                      <a:pt x="1451" y="1384"/>
                      <a:pt x="2218" y="1784"/>
                    </a:cubicBezTo>
                    <a:cubicBezTo>
                      <a:pt x="3319" y="2418"/>
                      <a:pt x="3586" y="3619"/>
                      <a:pt x="4320" y="4553"/>
                    </a:cubicBezTo>
                    <a:cubicBezTo>
                      <a:pt x="4342" y="4575"/>
                      <a:pt x="4379" y="4586"/>
                      <a:pt x="4419" y="4586"/>
                    </a:cubicBezTo>
                    <a:cubicBezTo>
                      <a:pt x="4498" y="4586"/>
                      <a:pt x="4587" y="4542"/>
                      <a:pt x="4587" y="4453"/>
                    </a:cubicBezTo>
                    <a:cubicBezTo>
                      <a:pt x="4754" y="3452"/>
                      <a:pt x="3986" y="2485"/>
                      <a:pt x="3319" y="1817"/>
                    </a:cubicBezTo>
                    <a:cubicBezTo>
                      <a:pt x="2986" y="1484"/>
                      <a:pt x="2619" y="1217"/>
                      <a:pt x="2218" y="1017"/>
                    </a:cubicBezTo>
                    <a:cubicBezTo>
                      <a:pt x="1651" y="750"/>
                      <a:pt x="984" y="650"/>
                      <a:pt x="617" y="116"/>
                    </a:cubicBezTo>
                    <a:cubicBezTo>
                      <a:pt x="557" y="35"/>
                      <a:pt x="471" y="0"/>
                      <a:pt x="38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695;p68">
                <a:extLst>
                  <a:ext uri="{FF2B5EF4-FFF2-40B4-BE49-F238E27FC236}">
                    <a16:creationId xmlns:a16="http://schemas.microsoft.com/office/drawing/2014/main" id="{4EE4330C-2B91-E899-E0EB-8D4F95821E7E}"/>
                  </a:ext>
                </a:extLst>
              </p:cNvPr>
              <p:cNvSpPr/>
              <p:nvPr/>
            </p:nvSpPr>
            <p:spPr>
              <a:xfrm>
                <a:off x="1235354" y="-1113934"/>
                <a:ext cx="216992" cy="195336"/>
              </a:xfrm>
              <a:custGeom>
                <a:avLst/>
                <a:gdLst/>
                <a:ahLst/>
                <a:cxnLst/>
                <a:rect l="l" t="t" r="r" b="b"/>
                <a:pathLst>
                  <a:path w="6593" h="5935" extrusionOk="0">
                    <a:moveTo>
                      <a:pt x="6336" y="0"/>
                    </a:moveTo>
                    <a:cubicBezTo>
                      <a:pt x="6309" y="0"/>
                      <a:pt x="6280" y="6"/>
                      <a:pt x="6249" y="17"/>
                    </a:cubicBezTo>
                    <a:cubicBezTo>
                      <a:pt x="3747" y="785"/>
                      <a:pt x="879" y="3120"/>
                      <a:pt x="45" y="5655"/>
                    </a:cubicBezTo>
                    <a:cubicBezTo>
                      <a:pt x="1" y="5809"/>
                      <a:pt x="146" y="5934"/>
                      <a:pt x="288" y="5934"/>
                    </a:cubicBezTo>
                    <a:cubicBezTo>
                      <a:pt x="361" y="5934"/>
                      <a:pt x="433" y="5901"/>
                      <a:pt x="478" y="5822"/>
                    </a:cubicBezTo>
                    <a:cubicBezTo>
                      <a:pt x="1579" y="3253"/>
                      <a:pt x="4281" y="1985"/>
                      <a:pt x="6416" y="418"/>
                    </a:cubicBezTo>
                    <a:cubicBezTo>
                      <a:pt x="6592" y="300"/>
                      <a:pt x="6535" y="0"/>
                      <a:pt x="63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696;p68">
                <a:extLst>
                  <a:ext uri="{FF2B5EF4-FFF2-40B4-BE49-F238E27FC236}">
                    <a16:creationId xmlns:a16="http://schemas.microsoft.com/office/drawing/2014/main" id="{EA883F2C-46E7-A62A-4F4A-F494F8F5E605}"/>
                  </a:ext>
                </a:extLst>
              </p:cNvPr>
              <p:cNvSpPr/>
              <p:nvPr/>
            </p:nvSpPr>
            <p:spPr>
              <a:xfrm>
                <a:off x="1101066" y="-861257"/>
                <a:ext cx="125561" cy="27087"/>
              </a:xfrm>
              <a:custGeom>
                <a:avLst/>
                <a:gdLst/>
                <a:ahLst/>
                <a:cxnLst/>
                <a:rect l="l" t="t" r="r" b="b"/>
                <a:pathLst>
                  <a:path w="3815" h="823" extrusionOk="0">
                    <a:moveTo>
                      <a:pt x="2475" y="1"/>
                    </a:moveTo>
                    <a:cubicBezTo>
                      <a:pt x="1628" y="1"/>
                      <a:pt x="817" y="205"/>
                      <a:pt x="55" y="713"/>
                    </a:cubicBezTo>
                    <a:cubicBezTo>
                      <a:pt x="1" y="768"/>
                      <a:pt x="35" y="822"/>
                      <a:pt x="86" y="822"/>
                    </a:cubicBezTo>
                    <a:cubicBezTo>
                      <a:pt x="97" y="822"/>
                      <a:pt x="109" y="819"/>
                      <a:pt x="122" y="813"/>
                    </a:cubicBezTo>
                    <a:cubicBezTo>
                      <a:pt x="872" y="495"/>
                      <a:pt x="1668" y="378"/>
                      <a:pt x="2469" y="378"/>
                    </a:cubicBezTo>
                    <a:cubicBezTo>
                      <a:pt x="2843" y="378"/>
                      <a:pt x="3219" y="404"/>
                      <a:pt x="3591" y="446"/>
                    </a:cubicBezTo>
                    <a:cubicBezTo>
                      <a:pt x="3599" y="448"/>
                      <a:pt x="3607" y="449"/>
                      <a:pt x="3614" y="449"/>
                    </a:cubicBezTo>
                    <a:cubicBezTo>
                      <a:pt x="3763" y="449"/>
                      <a:pt x="3815" y="144"/>
                      <a:pt x="3624" y="113"/>
                    </a:cubicBezTo>
                    <a:cubicBezTo>
                      <a:pt x="3235" y="41"/>
                      <a:pt x="2851" y="1"/>
                      <a:pt x="247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697;p68">
                <a:extLst>
                  <a:ext uri="{FF2B5EF4-FFF2-40B4-BE49-F238E27FC236}">
                    <a16:creationId xmlns:a16="http://schemas.microsoft.com/office/drawing/2014/main" id="{EE95CD48-ADEA-2996-1653-3A3C900A21DB}"/>
                  </a:ext>
                </a:extLst>
              </p:cNvPr>
              <p:cNvSpPr/>
              <p:nvPr/>
            </p:nvSpPr>
            <p:spPr>
              <a:xfrm>
                <a:off x="1070819" y="-833873"/>
                <a:ext cx="201161" cy="75073"/>
              </a:xfrm>
              <a:custGeom>
                <a:avLst/>
                <a:gdLst/>
                <a:ahLst/>
                <a:cxnLst/>
                <a:rect l="l" t="t" r="r" b="b"/>
                <a:pathLst>
                  <a:path w="6112" h="2281" extrusionOk="0">
                    <a:moveTo>
                      <a:pt x="4882" y="0"/>
                    </a:moveTo>
                    <a:cubicBezTo>
                      <a:pt x="3147" y="0"/>
                      <a:pt x="1528" y="889"/>
                      <a:pt x="140" y="1916"/>
                    </a:cubicBezTo>
                    <a:cubicBezTo>
                      <a:pt x="0" y="2028"/>
                      <a:pt x="95" y="2280"/>
                      <a:pt x="247" y="2280"/>
                    </a:cubicBezTo>
                    <a:cubicBezTo>
                      <a:pt x="276" y="2280"/>
                      <a:pt x="308" y="2271"/>
                      <a:pt x="340" y="2249"/>
                    </a:cubicBezTo>
                    <a:cubicBezTo>
                      <a:pt x="1174" y="1682"/>
                      <a:pt x="2041" y="1282"/>
                      <a:pt x="2975" y="982"/>
                    </a:cubicBezTo>
                    <a:cubicBezTo>
                      <a:pt x="3943" y="682"/>
                      <a:pt x="4944" y="682"/>
                      <a:pt x="5944" y="448"/>
                    </a:cubicBezTo>
                    <a:cubicBezTo>
                      <a:pt x="6111" y="415"/>
                      <a:pt x="6111" y="148"/>
                      <a:pt x="5944" y="115"/>
                    </a:cubicBezTo>
                    <a:cubicBezTo>
                      <a:pt x="5586" y="36"/>
                      <a:pt x="5232" y="0"/>
                      <a:pt x="488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698;p68">
                <a:extLst>
                  <a:ext uri="{FF2B5EF4-FFF2-40B4-BE49-F238E27FC236}">
                    <a16:creationId xmlns:a16="http://schemas.microsoft.com/office/drawing/2014/main" id="{476CD0B2-0A50-A17A-DCC1-C097A5800324}"/>
                  </a:ext>
                </a:extLst>
              </p:cNvPr>
              <p:cNvSpPr/>
              <p:nvPr/>
            </p:nvSpPr>
            <p:spPr>
              <a:xfrm>
                <a:off x="1108176" y="-821399"/>
                <a:ext cx="192341" cy="83104"/>
              </a:xfrm>
              <a:custGeom>
                <a:avLst/>
                <a:gdLst/>
                <a:ahLst/>
                <a:cxnLst/>
                <a:rect l="l" t="t" r="r" b="b"/>
                <a:pathLst>
                  <a:path w="5844" h="2525" extrusionOk="0">
                    <a:moveTo>
                      <a:pt x="5524" y="0"/>
                    </a:moveTo>
                    <a:cubicBezTo>
                      <a:pt x="4480" y="0"/>
                      <a:pt x="3495" y="320"/>
                      <a:pt x="2541" y="670"/>
                    </a:cubicBezTo>
                    <a:cubicBezTo>
                      <a:pt x="1674" y="1003"/>
                      <a:pt x="973" y="1737"/>
                      <a:pt x="173" y="2171"/>
                    </a:cubicBezTo>
                    <a:cubicBezTo>
                      <a:pt x="0" y="2286"/>
                      <a:pt x="100" y="2524"/>
                      <a:pt x="280" y="2524"/>
                    </a:cubicBezTo>
                    <a:cubicBezTo>
                      <a:pt x="309" y="2524"/>
                      <a:pt x="340" y="2518"/>
                      <a:pt x="373" y="2504"/>
                    </a:cubicBezTo>
                    <a:cubicBezTo>
                      <a:pt x="1273" y="2037"/>
                      <a:pt x="2107" y="1370"/>
                      <a:pt x="3041" y="1003"/>
                    </a:cubicBezTo>
                    <a:cubicBezTo>
                      <a:pt x="3942" y="703"/>
                      <a:pt x="4876" y="603"/>
                      <a:pt x="5743" y="236"/>
                    </a:cubicBezTo>
                    <a:cubicBezTo>
                      <a:pt x="5843" y="169"/>
                      <a:pt x="5777" y="2"/>
                      <a:pt x="5677" y="2"/>
                    </a:cubicBezTo>
                    <a:cubicBezTo>
                      <a:pt x="5625" y="1"/>
                      <a:pt x="5574" y="0"/>
                      <a:pt x="55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699;p68">
                <a:extLst>
                  <a:ext uri="{FF2B5EF4-FFF2-40B4-BE49-F238E27FC236}">
                    <a16:creationId xmlns:a16="http://schemas.microsoft.com/office/drawing/2014/main" id="{5D440206-E7F9-318F-BF05-EC89AF5F7A70}"/>
                  </a:ext>
                </a:extLst>
              </p:cNvPr>
              <p:cNvSpPr/>
              <p:nvPr/>
            </p:nvSpPr>
            <p:spPr>
              <a:xfrm>
                <a:off x="1148363" y="-794113"/>
                <a:ext cx="168611" cy="96499"/>
              </a:xfrm>
              <a:custGeom>
                <a:avLst/>
                <a:gdLst/>
                <a:ahLst/>
                <a:cxnLst/>
                <a:rect l="l" t="t" r="r" b="b"/>
                <a:pathLst>
                  <a:path w="5123" h="2932" extrusionOk="0">
                    <a:moveTo>
                      <a:pt x="4500" y="1"/>
                    </a:moveTo>
                    <a:cubicBezTo>
                      <a:pt x="2779" y="1"/>
                      <a:pt x="1064" y="1642"/>
                      <a:pt x="52" y="2776"/>
                    </a:cubicBezTo>
                    <a:cubicBezTo>
                      <a:pt x="1" y="2854"/>
                      <a:pt x="69" y="2931"/>
                      <a:pt x="134" y="2931"/>
                    </a:cubicBezTo>
                    <a:cubicBezTo>
                      <a:pt x="152" y="2931"/>
                      <a:pt x="171" y="2924"/>
                      <a:pt x="186" y="2909"/>
                    </a:cubicBezTo>
                    <a:cubicBezTo>
                      <a:pt x="786" y="2276"/>
                      <a:pt x="1553" y="1809"/>
                      <a:pt x="2287" y="1375"/>
                    </a:cubicBezTo>
                    <a:cubicBezTo>
                      <a:pt x="3155" y="908"/>
                      <a:pt x="4055" y="708"/>
                      <a:pt x="4956" y="374"/>
                    </a:cubicBezTo>
                    <a:cubicBezTo>
                      <a:pt x="5089" y="308"/>
                      <a:pt x="5123" y="74"/>
                      <a:pt x="4956" y="41"/>
                    </a:cubicBezTo>
                    <a:cubicBezTo>
                      <a:pt x="4804" y="14"/>
                      <a:pt x="4652" y="1"/>
                      <a:pt x="450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700;p68">
                <a:extLst>
                  <a:ext uri="{FF2B5EF4-FFF2-40B4-BE49-F238E27FC236}">
                    <a16:creationId xmlns:a16="http://schemas.microsoft.com/office/drawing/2014/main" id="{B0115705-411E-F262-42BC-EE37DD601F4A}"/>
                  </a:ext>
                </a:extLst>
              </p:cNvPr>
              <p:cNvSpPr/>
              <p:nvPr/>
            </p:nvSpPr>
            <p:spPr>
              <a:xfrm>
                <a:off x="1185391" y="-775781"/>
                <a:ext cx="210640" cy="112561"/>
              </a:xfrm>
              <a:custGeom>
                <a:avLst/>
                <a:gdLst/>
                <a:ahLst/>
                <a:cxnLst/>
                <a:rect l="l" t="t" r="r" b="b"/>
                <a:pathLst>
                  <a:path w="6400" h="3420" extrusionOk="0">
                    <a:moveTo>
                      <a:pt x="5355" y="0"/>
                    </a:moveTo>
                    <a:cubicBezTo>
                      <a:pt x="3345" y="0"/>
                      <a:pt x="1381" y="1747"/>
                      <a:pt x="128" y="3086"/>
                    </a:cubicBezTo>
                    <a:cubicBezTo>
                      <a:pt x="1" y="3214"/>
                      <a:pt x="146" y="3420"/>
                      <a:pt x="297" y="3420"/>
                    </a:cubicBezTo>
                    <a:cubicBezTo>
                      <a:pt x="343" y="3420"/>
                      <a:pt x="389" y="3400"/>
                      <a:pt x="428" y="3353"/>
                    </a:cubicBezTo>
                    <a:cubicBezTo>
                      <a:pt x="1930" y="1585"/>
                      <a:pt x="4131" y="1185"/>
                      <a:pt x="6233" y="484"/>
                    </a:cubicBezTo>
                    <a:cubicBezTo>
                      <a:pt x="6399" y="418"/>
                      <a:pt x="6399" y="151"/>
                      <a:pt x="6233" y="118"/>
                    </a:cubicBezTo>
                    <a:cubicBezTo>
                      <a:pt x="5940" y="37"/>
                      <a:pt x="5647" y="0"/>
                      <a:pt x="535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701;p68">
                <a:extLst>
                  <a:ext uri="{FF2B5EF4-FFF2-40B4-BE49-F238E27FC236}">
                    <a16:creationId xmlns:a16="http://schemas.microsoft.com/office/drawing/2014/main" id="{940089DC-2C33-8289-5E86-AC3615AE4B72}"/>
                  </a:ext>
                </a:extLst>
              </p:cNvPr>
              <p:cNvSpPr/>
              <p:nvPr/>
            </p:nvSpPr>
            <p:spPr>
              <a:xfrm>
                <a:off x="1253621" y="-733553"/>
                <a:ext cx="144618" cy="68557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2083" extrusionOk="0">
                    <a:moveTo>
                      <a:pt x="3818" y="1"/>
                    </a:moveTo>
                    <a:cubicBezTo>
                      <a:pt x="2495" y="1"/>
                      <a:pt x="1181" y="889"/>
                      <a:pt x="190" y="1670"/>
                    </a:cubicBezTo>
                    <a:cubicBezTo>
                      <a:pt x="1" y="1832"/>
                      <a:pt x="184" y="2082"/>
                      <a:pt x="385" y="2082"/>
                    </a:cubicBezTo>
                    <a:cubicBezTo>
                      <a:pt x="432" y="2082"/>
                      <a:pt x="479" y="2068"/>
                      <a:pt x="524" y="2037"/>
                    </a:cubicBezTo>
                    <a:cubicBezTo>
                      <a:pt x="1057" y="1603"/>
                      <a:pt x="1591" y="1270"/>
                      <a:pt x="2192" y="969"/>
                    </a:cubicBezTo>
                    <a:cubicBezTo>
                      <a:pt x="2859" y="636"/>
                      <a:pt x="3593" y="502"/>
                      <a:pt x="4260" y="269"/>
                    </a:cubicBezTo>
                    <a:cubicBezTo>
                      <a:pt x="4393" y="236"/>
                      <a:pt x="4393" y="35"/>
                      <a:pt x="4260" y="35"/>
                    </a:cubicBezTo>
                    <a:cubicBezTo>
                      <a:pt x="4113" y="12"/>
                      <a:pt x="3965" y="1"/>
                      <a:pt x="381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702;p68">
                <a:extLst>
                  <a:ext uri="{FF2B5EF4-FFF2-40B4-BE49-F238E27FC236}">
                    <a16:creationId xmlns:a16="http://schemas.microsoft.com/office/drawing/2014/main" id="{495B72A9-FC9A-62A3-1922-5E6841EAF1B2}"/>
                  </a:ext>
                </a:extLst>
              </p:cNvPr>
              <p:cNvSpPr/>
              <p:nvPr/>
            </p:nvSpPr>
            <p:spPr>
              <a:xfrm>
                <a:off x="1314511" y="-719630"/>
                <a:ext cx="132012" cy="79582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2418" extrusionOk="0">
                    <a:moveTo>
                      <a:pt x="3618" y="0"/>
                    </a:moveTo>
                    <a:cubicBezTo>
                      <a:pt x="2231" y="0"/>
                      <a:pt x="1184" y="1419"/>
                      <a:pt x="108" y="2148"/>
                    </a:cubicBezTo>
                    <a:cubicBezTo>
                      <a:pt x="0" y="2228"/>
                      <a:pt x="66" y="2418"/>
                      <a:pt x="184" y="2418"/>
                    </a:cubicBezTo>
                    <a:cubicBezTo>
                      <a:pt x="212" y="2418"/>
                      <a:pt x="243" y="2407"/>
                      <a:pt x="275" y="2381"/>
                    </a:cubicBezTo>
                    <a:cubicBezTo>
                      <a:pt x="1476" y="1614"/>
                      <a:pt x="2510" y="747"/>
                      <a:pt x="3877" y="246"/>
                    </a:cubicBezTo>
                    <a:cubicBezTo>
                      <a:pt x="4011" y="213"/>
                      <a:pt x="3977" y="46"/>
                      <a:pt x="3844" y="13"/>
                    </a:cubicBezTo>
                    <a:cubicBezTo>
                      <a:pt x="3768" y="4"/>
                      <a:pt x="3692" y="0"/>
                      <a:pt x="36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703;p68">
                <a:extLst>
                  <a:ext uri="{FF2B5EF4-FFF2-40B4-BE49-F238E27FC236}">
                    <a16:creationId xmlns:a16="http://schemas.microsoft.com/office/drawing/2014/main" id="{EDF1B7AC-192B-1924-3719-E623CA32E4A4}"/>
                  </a:ext>
                </a:extLst>
              </p:cNvPr>
              <p:cNvSpPr/>
              <p:nvPr/>
            </p:nvSpPr>
            <p:spPr>
              <a:xfrm>
                <a:off x="1350091" y="-706070"/>
                <a:ext cx="139253" cy="100251"/>
              </a:xfrm>
              <a:custGeom>
                <a:avLst/>
                <a:gdLst/>
                <a:ahLst/>
                <a:cxnLst/>
                <a:rect l="l" t="t" r="r" b="b"/>
                <a:pathLst>
                  <a:path w="4231" h="3046" extrusionOk="0">
                    <a:moveTo>
                      <a:pt x="4031" y="1"/>
                    </a:moveTo>
                    <a:cubicBezTo>
                      <a:pt x="2396" y="168"/>
                      <a:pt x="995" y="1736"/>
                      <a:pt x="28" y="2936"/>
                    </a:cubicBezTo>
                    <a:cubicBezTo>
                      <a:pt x="1" y="2991"/>
                      <a:pt x="40" y="3045"/>
                      <a:pt x="92" y="3045"/>
                    </a:cubicBezTo>
                    <a:cubicBezTo>
                      <a:pt x="103" y="3045"/>
                      <a:pt x="116" y="3043"/>
                      <a:pt x="128" y="3036"/>
                    </a:cubicBezTo>
                    <a:cubicBezTo>
                      <a:pt x="695" y="2403"/>
                      <a:pt x="1362" y="1902"/>
                      <a:pt x="2063" y="1435"/>
                    </a:cubicBezTo>
                    <a:cubicBezTo>
                      <a:pt x="2730" y="1002"/>
                      <a:pt x="3497" y="735"/>
                      <a:pt x="4131" y="268"/>
                    </a:cubicBezTo>
                    <a:cubicBezTo>
                      <a:pt x="4231" y="168"/>
                      <a:pt x="4164" y="1"/>
                      <a:pt x="403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704;p68">
                <a:extLst>
                  <a:ext uri="{FF2B5EF4-FFF2-40B4-BE49-F238E27FC236}">
                    <a16:creationId xmlns:a16="http://schemas.microsoft.com/office/drawing/2014/main" id="{F611E755-4E79-EA68-13B4-19E39879977F}"/>
                  </a:ext>
                </a:extLst>
              </p:cNvPr>
              <p:cNvSpPr/>
              <p:nvPr/>
            </p:nvSpPr>
            <p:spPr>
              <a:xfrm>
                <a:off x="1344891" y="-661176"/>
                <a:ext cx="165056" cy="168446"/>
              </a:xfrm>
              <a:custGeom>
                <a:avLst/>
                <a:gdLst/>
                <a:ahLst/>
                <a:cxnLst/>
                <a:rect l="l" t="t" r="r" b="b"/>
                <a:pathLst>
                  <a:path w="5015" h="5118" extrusionOk="0">
                    <a:moveTo>
                      <a:pt x="4884" y="1"/>
                    </a:moveTo>
                    <a:cubicBezTo>
                      <a:pt x="4875" y="1"/>
                      <a:pt x="4866" y="2"/>
                      <a:pt x="4856" y="5"/>
                    </a:cubicBezTo>
                    <a:cubicBezTo>
                      <a:pt x="2521" y="205"/>
                      <a:pt x="453" y="2773"/>
                      <a:pt x="19" y="4975"/>
                    </a:cubicBezTo>
                    <a:cubicBezTo>
                      <a:pt x="1" y="5066"/>
                      <a:pt x="83" y="5118"/>
                      <a:pt x="155" y="5118"/>
                    </a:cubicBezTo>
                    <a:cubicBezTo>
                      <a:pt x="215" y="5118"/>
                      <a:pt x="267" y="5083"/>
                      <a:pt x="252" y="5008"/>
                    </a:cubicBezTo>
                    <a:cubicBezTo>
                      <a:pt x="186" y="3941"/>
                      <a:pt x="1387" y="2907"/>
                      <a:pt x="2120" y="2206"/>
                    </a:cubicBezTo>
                    <a:cubicBezTo>
                      <a:pt x="2988" y="1406"/>
                      <a:pt x="3888" y="805"/>
                      <a:pt x="4922" y="238"/>
                    </a:cubicBezTo>
                    <a:cubicBezTo>
                      <a:pt x="5015" y="176"/>
                      <a:pt x="4993" y="1"/>
                      <a:pt x="488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705;p68">
                <a:extLst>
                  <a:ext uri="{FF2B5EF4-FFF2-40B4-BE49-F238E27FC236}">
                    <a16:creationId xmlns:a16="http://schemas.microsoft.com/office/drawing/2014/main" id="{501CD9F7-C13F-4931-9D37-996A6985143B}"/>
                  </a:ext>
                </a:extLst>
              </p:cNvPr>
              <p:cNvSpPr/>
              <p:nvPr/>
            </p:nvSpPr>
            <p:spPr>
              <a:xfrm>
                <a:off x="1499519" y="-638432"/>
                <a:ext cx="83170" cy="78233"/>
              </a:xfrm>
              <a:custGeom>
                <a:avLst/>
                <a:gdLst/>
                <a:ahLst/>
                <a:cxnLst/>
                <a:rect l="l" t="t" r="r" b="b"/>
                <a:pathLst>
                  <a:path w="2527" h="2377" extrusionOk="0">
                    <a:moveTo>
                      <a:pt x="2500" y="0"/>
                    </a:moveTo>
                    <a:cubicBezTo>
                      <a:pt x="2496" y="0"/>
                      <a:pt x="2493" y="4"/>
                      <a:pt x="2493" y="14"/>
                    </a:cubicBezTo>
                    <a:cubicBezTo>
                      <a:pt x="1592" y="681"/>
                      <a:pt x="558" y="1282"/>
                      <a:pt x="24" y="2282"/>
                    </a:cubicBezTo>
                    <a:cubicBezTo>
                      <a:pt x="1" y="2330"/>
                      <a:pt x="44" y="2377"/>
                      <a:pt x="83" y="2377"/>
                    </a:cubicBezTo>
                    <a:cubicBezTo>
                      <a:pt x="99" y="2377"/>
                      <a:pt x="115" y="2369"/>
                      <a:pt x="124" y="2349"/>
                    </a:cubicBezTo>
                    <a:cubicBezTo>
                      <a:pt x="625" y="1348"/>
                      <a:pt x="1659" y="748"/>
                      <a:pt x="2526" y="47"/>
                    </a:cubicBezTo>
                    <a:cubicBezTo>
                      <a:pt x="2526" y="24"/>
                      <a:pt x="2509" y="0"/>
                      <a:pt x="25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706;p68">
                <a:extLst>
                  <a:ext uri="{FF2B5EF4-FFF2-40B4-BE49-F238E27FC236}">
                    <a16:creationId xmlns:a16="http://schemas.microsoft.com/office/drawing/2014/main" id="{D0392411-2C62-725E-B19D-F2726CED8F8C}"/>
                  </a:ext>
                </a:extLst>
              </p:cNvPr>
              <p:cNvSpPr/>
              <p:nvPr/>
            </p:nvSpPr>
            <p:spPr>
              <a:xfrm>
                <a:off x="1546750" y="-643468"/>
                <a:ext cx="102884" cy="93175"/>
              </a:xfrm>
              <a:custGeom>
                <a:avLst/>
                <a:gdLst/>
                <a:ahLst/>
                <a:cxnLst/>
                <a:rect l="l" t="t" r="r" b="b"/>
                <a:pathLst>
                  <a:path w="3126" h="2831" extrusionOk="0">
                    <a:moveTo>
                      <a:pt x="3059" y="0"/>
                    </a:moveTo>
                    <a:cubicBezTo>
                      <a:pt x="1925" y="667"/>
                      <a:pt x="557" y="1535"/>
                      <a:pt x="24" y="2769"/>
                    </a:cubicBezTo>
                    <a:cubicBezTo>
                      <a:pt x="1" y="2792"/>
                      <a:pt x="25" y="2831"/>
                      <a:pt x="54" y="2831"/>
                    </a:cubicBezTo>
                    <a:cubicBezTo>
                      <a:pt x="66" y="2831"/>
                      <a:pt x="80" y="2823"/>
                      <a:pt x="90" y="2802"/>
                    </a:cubicBezTo>
                    <a:cubicBezTo>
                      <a:pt x="657" y="1568"/>
                      <a:pt x="2025" y="868"/>
                      <a:pt x="3093" y="67"/>
                    </a:cubicBezTo>
                    <a:cubicBezTo>
                      <a:pt x="3126" y="34"/>
                      <a:pt x="3093" y="0"/>
                      <a:pt x="305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707;p68">
                <a:extLst>
                  <a:ext uri="{FF2B5EF4-FFF2-40B4-BE49-F238E27FC236}">
                    <a16:creationId xmlns:a16="http://schemas.microsoft.com/office/drawing/2014/main" id="{8EFEB92E-5CC8-ED3C-31E6-894BB2C416B9}"/>
                  </a:ext>
                </a:extLst>
              </p:cNvPr>
              <p:cNvSpPr/>
              <p:nvPr/>
            </p:nvSpPr>
            <p:spPr>
              <a:xfrm>
                <a:off x="1581540" y="-599726"/>
                <a:ext cx="108381" cy="144585"/>
              </a:xfrm>
              <a:custGeom>
                <a:avLst/>
                <a:gdLst/>
                <a:ahLst/>
                <a:cxnLst/>
                <a:rect l="l" t="t" r="r" b="b"/>
                <a:pathLst>
                  <a:path w="3293" h="4393" extrusionOk="0">
                    <a:moveTo>
                      <a:pt x="3135" y="0"/>
                    </a:moveTo>
                    <a:cubicBezTo>
                      <a:pt x="3125" y="0"/>
                      <a:pt x="3114" y="2"/>
                      <a:pt x="3103" y="6"/>
                    </a:cubicBezTo>
                    <a:cubicBezTo>
                      <a:pt x="1535" y="606"/>
                      <a:pt x="34" y="2507"/>
                      <a:pt x="1" y="4242"/>
                    </a:cubicBezTo>
                    <a:cubicBezTo>
                      <a:pt x="1" y="4342"/>
                      <a:pt x="84" y="4392"/>
                      <a:pt x="168" y="4392"/>
                    </a:cubicBezTo>
                    <a:cubicBezTo>
                      <a:pt x="251" y="4392"/>
                      <a:pt x="334" y="4342"/>
                      <a:pt x="334" y="4242"/>
                    </a:cubicBezTo>
                    <a:cubicBezTo>
                      <a:pt x="368" y="2341"/>
                      <a:pt x="2036" y="1340"/>
                      <a:pt x="3203" y="172"/>
                    </a:cubicBezTo>
                    <a:cubicBezTo>
                      <a:pt x="3292" y="113"/>
                      <a:pt x="3222" y="0"/>
                      <a:pt x="313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708;p68">
                <a:extLst>
                  <a:ext uri="{FF2B5EF4-FFF2-40B4-BE49-F238E27FC236}">
                    <a16:creationId xmlns:a16="http://schemas.microsoft.com/office/drawing/2014/main" id="{EB0386D5-B8F2-8575-E84C-B7CD736F4201}"/>
                  </a:ext>
                </a:extLst>
              </p:cNvPr>
              <p:cNvSpPr/>
              <p:nvPr/>
            </p:nvSpPr>
            <p:spPr>
              <a:xfrm>
                <a:off x="1637296" y="-630731"/>
                <a:ext cx="143795" cy="175950"/>
              </a:xfrm>
              <a:custGeom>
                <a:avLst/>
                <a:gdLst/>
                <a:ahLst/>
                <a:cxnLst/>
                <a:rect l="l" t="t" r="r" b="b"/>
                <a:pathLst>
                  <a:path w="4369" h="5346" extrusionOk="0">
                    <a:moveTo>
                      <a:pt x="4229" y="0"/>
                    </a:moveTo>
                    <a:cubicBezTo>
                      <a:pt x="4213" y="0"/>
                      <a:pt x="4196" y="4"/>
                      <a:pt x="4178" y="14"/>
                    </a:cubicBezTo>
                    <a:cubicBezTo>
                      <a:pt x="2210" y="848"/>
                      <a:pt x="608" y="3149"/>
                      <a:pt x="41" y="5151"/>
                    </a:cubicBezTo>
                    <a:cubicBezTo>
                      <a:pt x="1" y="5273"/>
                      <a:pt x="97" y="5345"/>
                      <a:pt x="193" y="5345"/>
                    </a:cubicBezTo>
                    <a:cubicBezTo>
                      <a:pt x="254" y="5345"/>
                      <a:pt x="316" y="5316"/>
                      <a:pt x="342" y="5251"/>
                    </a:cubicBezTo>
                    <a:cubicBezTo>
                      <a:pt x="708" y="4117"/>
                      <a:pt x="1409" y="3183"/>
                      <a:pt x="2176" y="2315"/>
                    </a:cubicBezTo>
                    <a:cubicBezTo>
                      <a:pt x="2843" y="1581"/>
                      <a:pt x="3677" y="1014"/>
                      <a:pt x="4311" y="247"/>
                    </a:cubicBezTo>
                    <a:cubicBezTo>
                      <a:pt x="4369" y="161"/>
                      <a:pt x="4327" y="0"/>
                      <a:pt x="42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709;p68">
                <a:extLst>
                  <a:ext uri="{FF2B5EF4-FFF2-40B4-BE49-F238E27FC236}">
                    <a16:creationId xmlns:a16="http://schemas.microsoft.com/office/drawing/2014/main" id="{79EE08A4-8612-97D9-6989-8A423260FEE4}"/>
                  </a:ext>
                </a:extLst>
              </p:cNvPr>
              <p:cNvSpPr/>
              <p:nvPr/>
            </p:nvSpPr>
            <p:spPr>
              <a:xfrm>
                <a:off x="1760031" y="-607955"/>
                <a:ext cx="65858" cy="80669"/>
              </a:xfrm>
              <a:custGeom>
                <a:avLst/>
                <a:gdLst/>
                <a:ahLst/>
                <a:cxnLst/>
                <a:rect l="l" t="t" r="r" b="b"/>
                <a:pathLst>
                  <a:path w="2001" h="2451" extrusionOk="0">
                    <a:moveTo>
                      <a:pt x="1899" y="0"/>
                    </a:moveTo>
                    <a:cubicBezTo>
                      <a:pt x="1882" y="0"/>
                      <a:pt x="1865" y="7"/>
                      <a:pt x="1850" y="22"/>
                    </a:cubicBezTo>
                    <a:cubicBezTo>
                      <a:pt x="1116" y="689"/>
                      <a:pt x="549" y="1490"/>
                      <a:pt x="48" y="2324"/>
                    </a:cubicBezTo>
                    <a:cubicBezTo>
                      <a:pt x="0" y="2396"/>
                      <a:pt x="56" y="2451"/>
                      <a:pt x="116" y="2451"/>
                    </a:cubicBezTo>
                    <a:cubicBezTo>
                      <a:pt x="139" y="2451"/>
                      <a:pt x="163" y="2442"/>
                      <a:pt x="182" y="2424"/>
                    </a:cubicBezTo>
                    <a:cubicBezTo>
                      <a:pt x="715" y="1623"/>
                      <a:pt x="1316" y="856"/>
                      <a:pt x="1950" y="122"/>
                    </a:cubicBezTo>
                    <a:cubicBezTo>
                      <a:pt x="2001" y="71"/>
                      <a:pt x="1954" y="0"/>
                      <a:pt x="189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710;p68">
                <a:extLst>
                  <a:ext uri="{FF2B5EF4-FFF2-40B4-BE49-F238E27FC236}">
                    <a16:creationId xmlns:a16="http://schemas.microsoft.com/office/drawing/2014/main" id="{53936619-7823-C79A-0E83-8B386967B31B}"/>
                  </a:ext>
                </a:extLst>
              </p:cNvPr>
              <p:cNvSpPr/>
              <p:nvPr/>
            </p:nvSpPr>
            <p:spPr>
              <a:xfrm>
                <a:off x="1803312" y="-584421"/>
                <a:ext cx="67504" cy="108414"/>
              </a:xfrm>
              <a:custGeom>
                <a:avLst/>
                <a:gdLst/>
                <a:ahLst/>
                <a:cxnLst/>
                <a:rect l="l" t="t" r="r" b="b"/>
                <a:pathLst>
                  <a:path w="2051" h="3294" extrusionOk="0">
                    <a:moveTo>
                      <a:pt x="1843" y="0"/>
                    </a:moveTo>
                    <a:cubicBezTo>
                      <a:pt x="1803" y="0"/>
                      <a:pt x="1764" y="13"/>
                      <a:pt x="1735" y="41"/>
                    </a:cubicBezTo>
                    <a:cubicBezTo>
                      <a:pt x="902" y="808"/>
                      <a:pt x="1" y="1876"/>
                      <a:pt x="1" y="3043"/>
                    </a:cubicBezTo>
                    <a:cubicBezTo>
                      <a:pt x="1" y="3210"/>
                      <a:pt x="118" y="3293"/>
                      <a:pt x="234" y="3293"/>
                    </a:cubicBezTo>
                    <a:cubicBezTo>
                      <a:pt x="351" y="3293"/>
                      <a:pt x="468" y="3210"/>
                      <a:pt x="468" y="3043"/>
                    </a:cubicBezTo>
                    <a:cubicBezTo>
                      <a:pt x="501" y="1809"/>
                      <a:pt x="1602" y="1242"/>
                      <a:pt x="2002" y="174"/>
                    </a:cubicBezTo>
                    <a:cubicBezTo>
                      <a:pt x="2050" y="79"/>
                      <a:pt x="1944" y="0"/>
                      <a:pt x="18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711;p68">
                <a:extLst>
                  <a:ext uri="{FF2B5EF4-FFF2-40B4-BE49-F238E27FC236}">
                    <a16:creationId xmlns:a16="http://schemas.microsoft.com/office/drawing/2014/main" id="{36FB854C-5DCB-8C2F-95D8-81B42FCC96A6}"/>
                  </a:ext>
                </a:extLst>
              </p:cNvPr>
              <p:cNvSpPr/>
              <p:nvPr/>
            </p:nvSpPr>
            <p:spPr>
              <a:xfrm>
                <a:off x="1875064" y="-572803"/>
                <a:ext cx="55392" cy="117136"/>
              </a:xfrm>
              <a:custGeom>
                <a:avLst/>
                <a:gdLst/>
                <a:ahLst/>
                <a:cxnLst/>
                <a:rect l="l" t="t" r="r" b="b"/>
                <a:pathLst>
                  <a:path w="1683" h="3559" extrusionOk="0">
                    <a:moveTo>
                      <a:pt x="1525" y="0"/>
                    </a:moveTo>
                    <a:cubicBezTo>
                      <a:pt x="1502" y="0"/>
                      <a:pt x="1479" y="7"/>
                      <a:pt x="1457" y="22"/>
                    </a:cubicBezTo>
                    <a:cubicBezTo>
                      <a:pt x="556" y="889"/>
                      <a:pt x="389" y="2357"/>
                      <a:pt x="22" y="3457"/>
                    </a:cubicBezTo>
                    <a:cubicBezTo>
                      <a:pt x="1" y="3522"/>
                      <a:pt x="49" y="3559"/>
                      <a:pt x="95" y="3559"/>
                    </a:cubicBezTo>
                    <a:cubicBezTo>
                      <a:pt x="120" y="3559"/>
                      <a:pt x="144" y="3548"/>
                      <a:pt x="156" y="3524"/>
                    </a:cubicBezTo>
                    <a:cubicBezTo>
                      <a:pt x="590" y="2323"/>
                      <a:pt x="1057" y="1256"/>
                      <a:pt x="1657" y="188"/>
                    </a:cubicBezTo>
                    <a:cubicBezTo>
                      <a:pt x="1683" y="84"/>
                      <a:pt x="1607" y="0"/>
                      <a:pt x="15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712;p68">
                <a:extLst>
                  <a:ext uri="{FF2B5EF4-FFF2-40B4-BE49-F238E27FC236}">
                    <a16:creationId xmlns:a16="http://schemas.microsoft.com/office/drawing/2014/main" id="{316CE95E-52D1-F677-A2E9-427104AA8DB1}"/>
                  </a:ext>
                </a:extLst>
              </p:cNvPr>
              <p:cNvSpPr/>
              <p:nvPr/>
            </p:nvSpPr>
            <p:spPr>
              <a:xfrm>
                <a:off x="1992170" y="-610950"/>
                <a:ext cx="58222" cy="132802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4035" extrusionOk="0">
                    <a:moveTo>
                      <a:pt x="293" y="1"/>
                    </a:moveTo>
                    <a:cubicBezTo>
                      <a:pt x="153" y="1"/>
                      <a:pt x="1" y="126"/>
                      <a:pt x="67" y="280"/>
                    </a:cubicBezTo>
                    <a:cubicBezTo>
                      <a:pt x="567" y="1481"/>
                      <a:pt x="1034" y="2682"/>
                      <a:pt x="1368" y="3949"/>
                    </a:cubicBezTo>
                    <a:cubicBezTo>
                      <a:pt x="1383" y="4008"/>
                      <a:pt x="1423" y="4034"/>
                      <a:pt x="1466" y="4034"/>
                    </a:cubicBezTo>
                    <a:cubicBezTo>
                      <a:pt x="1522" y="4034"/>
                      <a:pt x="1583" y="3991"/>
                      <a:pt x="1601" y="3916"/>
                    </a:cubicBezTo>
                    <a:cubicBezTo>
                      <a:pt x="1768" y="2582"/>
                      <a:pt x="968" y="1314"/>
                      <a:pt x="467" y="113"/>
                    </a:cubicBezTo>
                    <a:cubicBezTo>
                      <a:pt x="433" y="34"/>
                      <a:pt x="365" y="1"/>
                      <a:pt x="2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713;p68">
                <a:extLst>
                  <a:ext uri="{FF2B5EF4-FFF2-40B4-BE49-F238E27FC236}">
                    <a16:creationId xmlns:a16="http://schemas.microsoft.com/office/drawing/2014/main" id="{FF17F8D9-2AA3-EB30-9E51-66B49377CCBA}"/>
                  </a:ext>
                </a:extLst>
              </p:cNvPr>
              <p:cNvSpPr/>
              <p:nvPr/>
            </p:nvSpPr>
            <p:spPr>
              <a:xfrm>
                <a:off x="2045161" y="-612826"/>
                <a:ext cx="85375" cy="105419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3203" extrusionOk="0">
                    <a:moveTo>
                      <a:pt x="166" y="0"/>
                    </a:moveTo>
                    <a:cubicBezTo>
                      <a:pt x="50" y="0"/>
                      <a:pt x="0" y="208"/>
                      <a:pt x="125" y="270"/>
                    </a:cubicBezTo>
                    <a:cubicBezTo>
                      <a:pt x="692" y="504"/>
                      <a:pt x="1026" y="1004"/>
                      <a:pt x="1326" y="1504"/>
                    </a:cubicBezTo>
                    <a:cubicBezTo>
                      <a:pt x="1626" y="2005"/>
                      <a:pt x="1726" y="2672"/>
                      <a:pt x="2060" y="3139"/>
                    </a:cubicBezTo>
                    <a:cubicBezTo>
                      <a:pt x="2078" y="3175"/>
                      <a:pt x="2126" y="3202"/>
                      <a:pt x="2177" y="3202"/>
                    </a:cubicBezTo>
                    <a:cubicBezTo>
                      <a:pt x="2219" y="3202"/>
                      <a:pt x="2263" y="3184"/>
                      <a:pt x="2293" y="3139"/>
                    </a:cubicBezTo>
                    <a:cubicBezTo>
                      <a:pt x="2593" y="2572"/>
                      <a:pt x="2060" y="1738"/>
                      <a:pt x="1793" y="1238"/>
                    </a:cubicBezTo>
                    <a:cubicBezTo>
                      <a:pt x="1459" y="670"/>
                      <a:pt x="925" y="3"/>
                      <a:pt x="192" y="3"/>
                    </a:cubicBezTo>
                    <a:cubicBezTo>
                      <a:pt x="183" y="1"/>
                      <a:pt x="174" y="0"/>
                      <a:pt x="1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714;p68">
                <a:extLst>
                  <a:ext uri="{FF2B5EF4-FFF2-40B4-BE49-F238E27FC236}">
                    <a16:creationId xmlns:a16="http://schemas.microsoft.com/office/drawing/2014/main" id="{7BFF4BBD-120E-92C1-577A-95866D031B60}"/>
                  </a:ext>
                </a:extLst>
              </p:cNvPr>
              <p:cNvSpPr/>
              <p:nvPr/>
            </p:nvSpPr>
            <p:spPr>
              <a:xfrm>
                <a:off x="2104505" y="-620922"/>
                <a:ext cx="52364" cy="50356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1530" extrusionOk="0">
                    <a:moveTo>
                      <a:pt x="110" y="0"/>
                    </a:moveTo>
                    <a:cubicBezTo>
                      <a:pt x="38" y="0"/>
                      <a:pt x="1" y="121"/>
                      <a:pt x="56" y="149"/>
                    </a:cubicBezTo>
                    <a:cubicBezTo>
                      <a:pt x="624" y="516"/>
                      <a:pt x="1091" y="1017"/>
                      <a:pt x="1524" y="1517"/>
                    </a:cubicBezTo>
                    <a:cubicBezTo>
                      <a:pt x="1533" y="1526"/>
                      <a:pt x="1542" y="1530"/>
                      <a:pt x="1550" y="1530"/>
                    </a:cubicBezTo>
                    <a:cubicBezTo>
                      <a:pt x="1573" y="1530"/>
                      <a:pt x="1591" y="1499"/>
                      <a:pt x="1591" y="1450"/>
                    </a:cubicBezTo>
                    <a:cubicBezTo>
                      <a:pt x="1224" y="883"/>
                      <a:pt x="690" y="383"/>
                      <a:pt x="157" y="16"/>
                    </a:cubicBezTo>
                    <a:cubicBezTo>
                      <a:pt x="140" y="5"/>
                      <a:pt x="125" y="0"/>
                      <a:pt x="11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715;p68">
                <a:extLst>
                  <a:ext uri="{FF2B5EF4-FFF2-40B4-BE49-F238E27FC236}">
                    <a16:creationId xmlns:a16="http://schemas.microsoft.com/office/drawing/2014/main" id="{5055AA04-C4F4-3C1F-E633-4191663A8001}"/>
                  </a:ext>
                </a:extLst>
              </p:cNvPr>
              <p:cNvSpPr/>
              <p:nvPr/>
            </p:nvSpPr>
            <p:spPr>
              <a:xfrm>
                <a:off x="2127873" y="-644818"/>
                <a:ext cx="71815" cy="71683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2178" extrusionOk="0">
                    <a:moveTo>
                      <a:pt x="296" y="0"/>
                    </a:moveTo>
                    <a:cubicBezTo>
                      <a:pt x="96" y="0"/>
                      <a:pt x="1" y="347"/>
                      <a:pt x="247" y="408"/>
                    </a:cubicBezTo>
                    <a:cubicBezTo>
                      <a:pt x="647" y="508"/>
                      <a:pt x="948" y="809"/>
                      <a:pt x="1214" y="1109"/>
                    </a:cubicBezTo>
                    <a:cubicBezTo>
                      <a:pt x="1515" y="1442"/>
                      <a:pt x="1648" y="1843"/>
                      <a:pt x="1982" y="2143"/>
                    </a:cubicBezTo>
                    <a:cubicBezTo>
                      <a:pt x="2005" y="2166"/>
                      <a:pt x="2037" y="2178"/>
                      <a:pt x="2069" y="2178"/>
                    </a:cubicBezTo>
                    <a:cubicBezTo>
                      <a:pt x="2126" y="2178"/>
                      <a:pt x="2182" y="2141"/>
                      <a:pt x="2182" y="2076"/>
                    </a:cubicBezTo>
                    <a:cubicBezTo>
                      <a:pt x="2182" y="1576"/>
                      <a:pt x="1848" y="1142"/>
                      <a:pt x="1548" y="775"/>
                    </a:cubicBezTo>
                    <a:cubicBezTo>
                      <a:pt x="1248" y="408"/>
                      <a:pt x="848" y="108"/>
                      <a:pt x="347" y="8"/>
                    </a:cubicBezTo>
                    <a:cubicBezTo>
                      <a:pt x="329" y="3"/>
                      <a:pt x="312" y="0"/>
                      <a:pt x="29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716;p68">
                <a:extLst>
                  <a:ext uri="{FF2B5EF4-FFF2-40B4-BE49-F238E27FC236}">
                    <a16:creationId xmlns:a16="http://schemas.microsoft.com/office/drawing/2014/main" id="{85FCD83F-850C-6D22-11FC-E70682CEEB84}"/>
                  </a:ext>
                </a:extLst>
              </p:cNvPr>
              <p:cNvSpPr/>
              <p:nvPr/>
            </p:nvSpPr>
            <p:spPr>
              <a:xfrm>
                <a:off x="2190837" y="-648899"/>
                <a:ext cx="49500" cy="5624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709" extrusionOk="0">
                    <a:moveTo>
                      <a:pt x="243" y="1"/>
                    </a:moveTo>
                    <a:cubicBezTo>
                      <a:pt x="91" y="1"/>
                      <a:pt x="1" y="254"/>
                      <a:pt x="169" y="365"/>
                    </a:cubicBezTo>
                    <a:cubicBezTo>
                      <a:pt x="402" y="532"/>
                      <a:pt x="602" y="766"/>
                      <a:pt x="803" y="1033"/>
                    </a:cubicBezTo>
                    <a:cubicBezTo>
                      <a:pt x="969" y="1266"/>
                      <a:pt x="1069" y="1533"/>
                      <a:pt x="1336" y="1700"/>
                    </a:cubicBezTo>
                    <a:cubicBezTo>
                      <a:pt x="1348" y="1706"/>
                      <a:pt x="1361" y="1708"/>
                      <a:pt x="1374" y="1708"/>
                    </a:cubicBezTo>
                    <a:cubicBezTo>
                      <a:pt x="1435" y="1708"/>
                      <a:pt x="1503" y="1649"/>
                      <a:pt x="1503" y="1566"/>
                    </a:cubicBezTo>
                    <a:cubicBezTo>
                      <a:pt x="1436" y="1233"/>
                      <a:pt x="1203" y="966"/>
                      <a:pt x="1003" y="699"/>
                    </a:cubicBezTo>
                    <a:cubicBezTo>
                      <a:pt x="803" y="432"/>
                      <a:pt x="602" y="232"/>
                      <a:pt x="336" y="32"/>
                    </a:cubicBezTo>
                    <a:cubicBezTo>
                      <a:pt x="303" y="10"/>
                      <a:pt x="272" y="1"/>
                      <a:pt x="24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717;p68">
                <a:extLst>
                  <a:ext uri="{FF2B5EF4-FFF2-40B4-BE49-F238E27FC236}">
                    <a16:creationId xmlns:a16="http://schemas.microsoft.com/office/drawing/2014/main" id="{76DE02AF-96BC-9D18-10D0-89BEED193843}"/>
                  </a:ext>
                </a:extLst>
              </p:cNvPr>
              <p:cNvSpPr/>
              <p:nvPr/>
            </p:nvSpPr>
            <p:spPr>
              <a:xfrm>
                <a:off x="2191101" y="-653342"/>
                <a:ext cx="38244" cy="45024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1368" extrusionOk="0">
                    <a:moveTo>
                      <a:pt x="228" y="1"/>
                    </a:moveTo>
                    <a:cubicBezTo>
                      <a:pt x="110" y="1"/>
                      <a:pt x="0" y="93"/>
                      <a:pt x="61" y="234"/>
                    </a:cubicBezTo>
                    <a:cubicBezTo>
                      <a:pt x="227" y="667"/>
                      <a:pt x="561" y="1201"/>
                      <a:pt x="1028" y="1368"/>
                    </a:cubicBezTo>
                    <a:cubicBezTo>
                      <a:pt x="1095" y="1368"/>
                      <a:pt x="1161" y="1301"/>
                      <a:pt x="1128" y="1234"/>
                    </a:cubicBezTo>
                    <a:cubicBezTo>
                      <a:pt x="1061" y="1034"/>
                      <a:pt x="928" y="901"/>
                      <a:pt x="795" y="734"/>
                    </a:cubicBezTo>
                    <a:cubicBezTo>
                      <a:pt x="628" y="567"/>
                      <a:pt x="494" y="367"/>
                      <a:pt x="428" y="134"/>
                    </a:cubicBezTo>
                    <a:cubicBezTo>
                      <a:pt x="388" y="41"/>
                      <a:pt x="306" y="1"/>
                      <a:pt x="22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718;p68">
                <a:extLst>
                  <a:ext uri="{FF2B5EF4-FFF2-40B4-BE49-F238E27FC236}">
                    <a16:creationId xmlns:a16="http://schemas.microsoft.com/office/drawing/2014/main" id="{0D7E81F0-03D5-A54C-789F-D5DF91230405}"/>
                  </a:ext>
                </a:extLst>
              </p:cNvPr>
              <p:cNvSpPr/>
              <p:nvPr/>
            </p:nvSpPr>
            <p:spPr>
              <a:xfrm>
                <a:off x="2237904" y="-652487"/>
                <a:ext cx="21097" cy="23302"/>
              </a:xfrm>
              <a:custGeom>
                <a:avLst/>
                <a:gdLst/>
                <a:ahLst/>
                <a:cxnLst/>
                <a:rect l="l" t="t" r="r" b="b"/>
                <a:pathLst>
                  <a:path w="641" h="708" extrusionOk="0">
                    <a:moveTo>
                      <a:pt x="234" y="1"/>
                    </a:moveTo>
                    <a:cubicBezTo>
                      <a:pt x="104" y="1"/>
                      <a:pt x="1" y="169"/>
                      <a:pt x="106" y="274"/>
                    </a:cubicBezTo>
                    <a:cubicBezTo>
                      <a:pt x="240" y="408"/>
                      <a:pt x="307" y="675"/>
                      <a:pt x="507" y="708"/>
                    </a:cubicBezTo>
                    <a:cubicBezTo>
                      <a:pt x="573" y="708"/>
                      <a:pt x="640" y="675"/>
                      <a:pt x="640" y="608"/>
                    </a:cubicBezTo>
                    <a:cubicBezTo>
                      <a:pt x="607" y="408"/>
                      <a:pt x="473" y="208"/>
                      <a:pt x="340" y="41"/>
                    </a:cubicBezTo>
                    <a:cubicBezTo>
                      <a:pt x="305" y="13"/>
                      <a:pt x="268" y="1"/>
                      <a:pt x="23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719;p68">
                <a:extLst>
                  <a:ext uri="{FF2B5EF4-FFF2-40B4-BE49-F238E27FC236}">
                    <a16:creationId xmlns:a16="http://schemas.microsoft.com/office/drawing/2014/main" id="{58C3B5E6-88D8-5DCD-59D1-9E75B2948AEC}"/>
                  </a:ext>
                </a:extLst>
              </p:cNvPr>
              <p:cNvSpPr/>
              <p:nvPr/>
            </p:nvSpPr>
            <p:spPr>
              <a:xfrm>
                <a:off x="1734160" y="-966251"/>
                <a:ext cx="1119" cy="1119"/>
              </a:xfrm>
              <a:custGeom>
                <a:avLst/>
                <a:gdLst/>
                <a:ahLst/>
                <a:cxnLst/>
                <a:rect l="l" t="t" r="r" b="b"/>
                <a:pathLst>
                  <a:path w="34" h="34" extrusionOk="0">
                    <a:moveTo>
                      <a:pt x="0" y="0"/>
                    </a:moveTo>
                    <a:cubicBezTo>
                      <a:pt x="0" y="0"/>
                      <a:pt x="0" y="34"/>
                      <a:pt x="0" y="34"/>
                    </a:cubicBezTo>
                    <a:cubicBezTo>
                      <a:pt x="34" y="34"/>
                      <a:pt x="34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720;p68">
                <a:extLst>
                  <a:ext uri="{FF2B5EF4-FFF2-40B4-BE49-F238E27FC236}">
                    <a16:creationId xmlns:a16="http://schemas.microsoft.com/office/drawing/2014/main" id="{B34F9472-97D1-C311-29F0-6A297BAB7862}"/>
                  </a:ext>
                </a:extLst>
              </p:cNvPr>
              <p:cNvSpPr/>
              <p:nvPr/>
            </p:nvSpPr>
            <p:spPr>
              <a:xfrm>
                <a:off x="1185622" y="-1096358"/>
                <a:ext cx="226372" cy="232099"/>
              </a:xfrm>
              <a:custGeom>
                <a:avLst/>
                <a:gdLst/>
                <a:ahLst/>
                <a:cxnLst/>
                <a:rect l="l" t="t" r="r" b="b"/>
                <a:pathLst>
                  <a:path w="6878" h="7052" extrusionOk="0">
                    <a:moveTo>
                      <a:pt x="6483" y="0"/>
                    </a:moveTo>
                    <a:cubicBezTo>
                      <a:pt x="6454" y="0"/>
                      <a:pt x="6423" y="6"/>
                      <a:pt x="6392" y="17"/>
                    </a:cubicBezTo>
                    <a:cubicBezTo>
                      <a:pt x="4791" y="684"/>
                      <a:pt x="3590" y="2352"/>
                      <a:pt x="2423" y="3553"/>
                    </a:cubicBezTo>
                    <a:cubicBezTo>
                      <a:pt x="1589" y="4454"/>
                      <a:pt x="121" y="5454"/>
                      <a:pt x="21" y="6755"/>
                    </a:cubicBezTo>
                    <a:cubicBezTo>
                      <a:pt x="0" y="6942"/>
                      <a:pt x="173" y="7051"/>
                      <a:pt x="338" y="7051"/>
                    </a:cubicBezTo>
                    <a:cubicBezTo>
                      <a:pt x="439" y="7051"/>
                      <a:pt x="538" y="7010"/>
                      <a:pt x="588" y="6922"/>
                    </a:cubicBezTo>
                    <a:cubicBezTo>
                      <a:pt x="1289" y="5755"/>
                      <a:pt x="2523" y="4887"/>
                      <a:pt x="3457" y="3920"/>
                    </a:cubicBezTo>
                    <a:cubicBezTo>
                      <a:pt x="4524" y="2852"/>
                      <a:pt x="5959" y="1785"/>
                      <a:pt x="6759" y="517"/>
                    </a:cubicBezTo>
                    <a:cubicBezTo>
                      <a:pt x="6877" y="311"/>
                      <a:pt x="6708" y="0"/>
                      <a:pt x="648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721;p68">
                <a:extLst>
                  <a:ext uri="{FF2B5EF4-FFF2-40B4-BE49-F238E27FC236}">
                    <a16:creationId xmlns:a16="http://schemas.microsoft.com/office/drawing/2014/main" id="{1307910A-F958-394A-80BD-EE9568E40033}"/>
                  </a:ext>
                </a:extLst>
              </p:cNvPr>
              <p:cNvSpPr/>
              <p:nvPr/>
            </p:nvSpPr>
            <p:spPr>
              <a:xfrm>
                <a:off x="2231848" y="-1106397"/>
                <a:ext cx="85671" cy="5684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1727" extrusionOk="0">
                    <a:moveTo>
                      <a:pt x="2433" y="0"/>
                    </a:moveTo>
                    <a:cubicBezTo>
                      <a:pt x="2407" y="0"/>
                      <a:pt x="2381" y="7"/>
                      <a:pt x="2359" y="22"/>
                    </a:cubicBezTo>
                    <a:cubicBezTo>
                      <a:pt x="1625" y="622"/>
                      <a:pt x="1091" y="1323"/>
                      <a:pt x="124" y="1523"/>
                    </a:cubicBezTo>
                    <a:cubicBezTo>
                      <a:pt x="0" y="1554"/>
                      <a:pt x="48" y="1727"/>
                      <a:pt x="161" y="1727"/>
                    </a:cubicBezTo>
                    <a:cubicBezTo>
                      <a:pt x="170" y="1727"/>
                      <a:pt x="180" y="1726"/>
                      <a:pt x="190" y="1723"/>
                    </a:cubicBezTo>
                    <a:cubicBezTo>
                      <a:pt x="1124" y="1590"/>
                      <a:pt x="1958" y="889"/>
                      <a:pt x="2525" y="155"/>
                    </a:cubicBezTo>
                    <a:cubicBezTo>
                      <a:pt x="2603" y="78"/>
                      <a:pt x="2520" y="0"/>
                      <a:pt x="24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722;p68">
                <a:extLst>
                  <a:ext uri="{FF2B5EF4-FFF2-40B4-BE49-F238E27FC236}">
                    <a16:creationId xmlns:a16="http://schemas.microsoft.com/office/drawing/2014/main" id="{35A16635-A2C7-244A-8E16-151C27A2B045}"/>
                  </a:ext>
                </a:extLst>
              </p:cNvPr>
              <p:cNvSpPr/>
              <p:nvPr/>
            </p:nvSpPr>
            <p:spPr>
              <a:xfrm>
                <a:off x="1239304" y="-1068481"/>
                <a:ext cx="119143" cy="63883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1941" extrusionOk="0">
                    <a:moveTo>
                      <a:pt x="3311" y="0"/>
                    </a:moveTo>
                    <a:cubicBezTo>
                      <a:pt x="3294" y="0"/>
                      <a:pt x="3278" y="2"/>
                      <a:pt x="3260" y="4"/>
                    </a:cubicBezTo>
                    <a:cubicBezTo>
                      <a:pt x="2827" y="104"/>
                      <a:pt x="2460" y="438"/>
                      <a:pt x="2059" y="638"/>
                    </a:cubicBezTo>
                    <a:cubicBezTo>
                      <a:pt x="1526" y="938"/>
                      <a:pt x="959" y="1172"/>
                      <a:pt x="325" y="1305"/>
                    </a:cubicBezTo>
                    <a:cubicBezTo>
                      <a:pt x="0" y="1370"/>
                      <a:pt x="55" y="1940"/>
                      <a:pt x="396" y="1940"/>
                    </a:cubicBezTo>
                    <a:cubicBezTo>
                      <a:pt x="405" y="1940"/>
                      <a:pt x="415" y="1940"/>
                      <a:pt x="425" y="1939"/>
                    </a:cubicBezTo>
                    <a:cubicBezTo>
                      <a:pt x="992" y="1839"/>
                      <a:pt x="1559" y="1705"/>
                      <a:pt x="2093" y="1472"/>
                    </a:cubicBezTo>
                    <a:cubicBezTo>
                      <a:pt x="2593" y="1238"/>
                      <a:pt x="3294" y="905"/>
                      <a:pt x="3527" y="371"/>
                    </a:cubicBezTo>
                    <a:cubicBezTo>
                      <a:pt x="3620" y="186"/>
                      <a:pt x="3512" y="0"/>
                      <a:pt x="331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723;p68">
                <a:extLst>
                  <a:ext uri="{FF2B5EF4-FFF2-40B4-BE49-F238E27FC236}">
                    <a16:creationId xmlns:a16="http://schemas.microsoft.com/office/drawing/2014/main" id="{6145F65D-15DD-4A00-32CE-32935A703122}"/>
                  </a:ext>
                </a:extLst>
              </p:cNvPr>
              <p:cNvSpPr/>
              <p:nvPr/>
            </p:nvSpPr>
            <p:spPr>
              <a:xfrm>
                <a:off x="1291702" y="-1065058"/>
                <a:ext cx="58222" cy="23072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701" extrusionOk="0">
                    <a:moveTo>
                      <a:pt x="1568" y="0"/>
                    </a:moveTo>
                    <a:cubicBezTo>
                      <a:pt x="1168" y="0"/>
                      <a:pt x="768" y="167"/>
                      <a:pt x="334" y="167"/>
                    </a:cubicBezTo>
                    <a:cubicBezTo>
                      <a:pt x="0" y="167"/>
                      <a:pt x="0" y="701"/>
                      <a:pt x="334" y="701"/>
                    </a:cubicBezTo>
                    <a:cubicBezTo>
                      <a:pt x="801" y="701"/>
                      <a:pt x="1368" y="634"/>
                      <a:pt x="1668" y="234"/>
                    </a:cubicBezTo>
                    <a:cubicBezTo>
                      <a:pt x="1768" y="167"/>
                      <a:pt x="1702" y="0"/>
                      <a:pt x="156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724;p68">
                <a:extLst>
                  <a:ext uri="{FF2B5EF4-FFF2-40B4-BE49-F238E27FC236}">
                    <a16:creationId xmlns:a16="http://schemas.microsoft.com/office/drawing/2014/main" id="{BB0B24C0-B299-1836-C549-80859301C856}"/>
                  </a:ext>
                </a:extLst>
              </p:cNvPr>
              <p:cNvSpPr/>
              <p:nvPr/>
            </p:nvSpPr>
            <p:spPr>
              <a:xfrm>
                <a:off x="1682914" y="-1340017"/>
                <a:ext cx="83861" cy="119571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3633" extrusionOk="0">
                    <a:moveTo>
                      <a:pt x="134" y="0"/>
                    </a:moveTo>
                    <a:cubicBezTo>
                      <a:pt x="67" y="0"/>
                      <a:pt x="1" y="59"/>
                      <a:pt x="23" y="148"/>
                    </a:cubicBezTo>
                    <a:cubicBezTo>
                      <a:pt x="290" y="1483"/>
                      <a:pt x="1224" y="2850"/>
                      <a:pt x="2358" y="3617"/>
                    </a:cubicBezTo>
                    <a:cubicBezTo>
                      <a:pt x="2374" y="3628"/>
                      <a:pt x="2390" y="3633"/>
                      <a:pt x="2406" y="3633"/>
                    </a:cubicBezTo>
                    <a:cubicBezTo>
                      <a:pt x="2486" y="3633"/>
                      <a:pt x="2547" y="3507"/>
                      <a:pt x="2491" y="3451"/>
                    </a:cubicBezTo>
                    <a:cubicBezTo>
                      <a:pt x="1357" y="2550"/>
                      <a:pt x="990" y="1216"/>
                      <a:pt x="223" y="48"/>
                    </a:cubicBezTo>
                    <a:cubicBezTo>
                      <a:pt x="201" y="15"/>
                      <a:pt x="168" y="0"/>
                      <a:pt x="13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725;p68">
                <a:extLst>
                  <a:ext uri="{FF2B5EF4-FFF2-40B4-BE49-F238E27FC236}">
                    <a16:creationId xmlns:a16="http://schemas.microsoft.com/office/drawing/2014/main" id="{56EDFB4B-5F79-5704-90E3-3F1DF7D004F6}"/>
                  </a:ext>
                </a:extLst>
              </p:cNvPr>
              <p:cNvSpPr/>
              <p:nvPr/>
            </p:nvSpPr>
            <p:spPr>
              <a:xfrm>
                <a:off x="1228936" y="-954863"/>
                <a:ext cx="699555" cy="312932"/>
              </a:xfrm>
              <a:custGeom>
                <a:avLst/>
                <a:gdLst/>
                <a:ahLst/>
                <a:cxnLst/>
                <a:rect l="l" t="t" r="r" b="b"/>
                <a:pathLst>
                  <a:path w="21255" h="9508" extrusionOk="0">
                    <a:moveTo>
                      <a:pt x="177" y="0"/>
                    </a:moveTo>
                    <a:cubicBezTo>
                      <a:pt x="86" y="0"/>
                      <a:pt x="1" y="72"/>
                      <a:pt x="39" y="188"/>
                    </a:cubicBezTo>
                    <a:cubicBezTo>
                      <a:pt x="373" y="1689"/>
                      <a:pt x="1874" y="2890"/>
                      <a:pt x="2908" y="3957"/>
                    </a:cubicBezTo>
                    <a:cubicBezTo>
                      <a:pt x="4576" y="5625"/>
                      <a:pt x="6411" y="6893"/>
                      <a:pt x="8579" y="7860"/>
                    </a:cubicBezTo>
                    <a:cubicBezTo>
                      <a:pt x="11290" y="9033"/>
                      <a:pt x="14574" y="9507"/>
                      <a:pt x="17696" y="9507"/>
                    </a:cubicBezTo>
                    <a:cubicBezTo>
                      <a:pt x="18838" y="9507"/>
                      <a:pt x="19958" y="9444"/>
                      <a:pt x="21021" y="9328"/>
                    </a:cubicBezTo>
                    <a:cubicBezTo>
                      <a:pt x="21255" y="9328"/>
                      <a:pt x="21255" y="8994"/>
                      <a:pt x="21021" y="8961"/>
                    </a:cubicBezTo>
                    <a:cubicBezTo>
                      <a:pt x="17285" y="8561"/>
                      <a:pt x="13683" y="8894"/>
                      <a:pt x="10013" y="7760"/>
                    </a:cubicBezTo>
                    <a:cubicBezTo>
                      <a:pt x="7912" y="7126"/>
                      <a:pt x="5977" y="5959"/>
                      <a:pt x="4276" y="4524"/>
                    </a:cubicBezTo>
                    <a:cubicBezTo>
                      <a:pt x="3042" y="3490"/>
                      <a:pt x="773" y="1722"/>
                      <a:pt x="340" y="121"/>
                    </a:cubicBezTo>
                    <a:cubicBezTo>
                      <a:pt x="312" y="37"/>
                      <a:pt x="243" y="0"/>
                      <a:pt x="17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726;p68">
                <a:extLst>
                  <a:ext uri="{FF2B5EF4-FFF2-40B4-BE49-F238E27FC236}">
                    <a16:creationId xmlns:a16="http://schemas.microsoft.com/office/drawing/2014/main" id="{282DBF78-0A45-7DB2-01B6-763B85003D34}"/>
                  </a:ext>
                </a:extLst>
              </p:cNvPr>
              <p:cNvSpPr/>
              <p:nvPr/>
            </p:nvSpPr>
            <p:spPr>
              <a:xfrm>
                <a:off x="1912026" y="-757744"/>
                <a:ext cx="505766" cy="113186"/>
              </a:xfrm>
              <a:custGeom>
                <a:avLst/>
                <a:gdLst/>
                <a:ahLst/>
                <a:cxnLst/>
                <a:rect l="l" t="t" r="r" b="b"/>
                <a:pathLst>
                  <a:path w="15367" h="3439" extrusionOk="0">
                    <a:moveTo>
                      <a:pt x="15117" y="0"/>
                    </a:moveTo>
                    <a:cubicBezTo>
                      <a:pt x="15104" y="0"/>
                      <a:pt x="15091" y="1"/>
                      <a:pt x="15078" y="3"/>
                    </a:cubicBezTo>
                    <a:cubicBezTo>
                      <a:pt x="12576" y="370"/>
                      <a:pt x="10007" y="604"/>
                      <a:pt x="7606" y="1438"/>
                    </a:cubicBezTo>
                    <a:cubicBezTo>
                      <a:pt x="5137" y="2305"/>
                      <a:pt x="2836" y="3039"/>
                      <a:pt x="200" y="3105"/>
                    </a:cubicBezTo>
                    <a:cubicBezTo>
                      <a:pt x="0" y="3139"/>
                      <a:pt x="0" y="3439"/>
                      <a:pt x="200" y="3439"/>
                    </a:cubicBezTo>
                    <a:cubicBezTo>
                      <a:pt x="2569" y="3406"/>
                      <a:pt x="4870" y="2972"/>
                      <a:pt x="7139" y="2238"/>
                    </a:cubicBezTo>
                    <a:cubicBezTo>
                      <a:pt x="9774" y="1404"/>
                      <a:pt x="12609" y="1337"/>
                      <a:pt x="15178" y="337"/>
                    </a:cubicBezTo>
                    <a:cubicBezTo>
                      <a:pt x="15366" y="242"/>
                      <a:pt x="15318" y="0"/>
                      <a:pt x="15117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727;p68">
                <a:extLst>
                  <a:ext uri="{FF2B5EF4-FFF2-40B4-BE49-F238E27FC236}">
                    <a16:creationId xmlns:a16="http://schemas.microsoft.com/office/drawing/2014/main" id="{683AD2AF-61F5-C78F-4F8F-DD07B5068853}"/>
                  </a:ext>
                </a:extLst>
              </p:cNvPr>
              <p:cNvSpPr/>
              <p:nvPr/>
            </p:nvSpPr>
            <p:spPr>
              <a:xfrm>
                <a:off x="2385225" y="-759357"/>
                <a:ext cx="171277" cy="28733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873" extrusionOk="0">
                    <a:moveTo>
                      <a:pt x="778" y="1"/>
                    </a:moveTo>
                    <a:cubicBezTo>
                      <a:pt x="619" y="1"/>
                      <a:pt x="460" y="6"/>
                      <a:pt x="300" y="19"/>
                    </a:cubicBezTo>
                    <a:cubicBezTo>
                      <a:pt x="67" y="19"/>
                      <a:pt x="0" y="352"/>
                      <a:pt x="234" y="419"/>
                    </a:cubicBezTo>
                    <a:cubicBezTo>
                      <a:pt x="968" y="619"/>
                      <a:pt x="1701" y="686"/>
                      <a:pt x="2435" y="753"/>
                    </a:cubicBezTo>
                    <a:cubicBezTo>
                      <a:pt x="2949" y="794"/>
                      <a:pt x="3501" y="873"/>
                      <a:pt x="4037" y="873"/>
                    </a:cubicBezTo>
                    <a:cubicBezTo>
                      <a:pt x="4370" y="873"/>
                      <a:pt x="4697" y="842"/>
                      <a:pt x="5004" y="753"/>
                    </a:cubicBezTo>
                    <a:cubicBezTo>
                      <a:pt x="5204" y="686"/>
                      <a:pt x="5204" y="419"/>
                      <a:pt x="5004" y="352"/>
                    </a:cubicBezTo>
                    <a:cubicBezTo>
                      <a:pt x="4303" y="119"/>
                      <a:pt x="3536" y="186"/>
                      <a:pt x="2802" y="152"/>
                    </a:cubicBezTo>
                    <a:cubicBezTo>
                      <a:pt x="2128" y="98"/>
                      <a:pt x="1453" y="1"/>
                      <a:pt x="7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728;p68">
                <a:extLst>
                  <a:ext uri="{FF2B5EF4-FFF2-40B4-BE49-F238E27FC236}">
                    <a16:creationId xmlns:a16="http://schemas.microsoft.com/office/drawing/2014/main" id="{9BFE4881-FEDA-90E6-9F03-8239D8148ADA}"/>
                  </a:ext>
                </a:extLst>
              </p:cNvPr>
              <p:cNvSpPr/>
              <p:nvPr/>
            </p:nvSpPr>
            <p:spPr>
              <a:xfrm>
                <a:off x="1667181" y="-1047515"/>
                <a:ext cx="339262" cy="262444"/>
              </a:xfrm>
              <a:custGeom>
                <a:avLst/>
                <a:gdLst/>
                <a:ahLst/>
                <a:cxnLst/>
                <a:rect l="l" t="t" r="r" b="b"/>
                <a:pathLst>
                  <a:path w="10308" h="7974" extrusionOk="0">
                    <a:moveTo>
                      <a:pt x="5138" y="1"/>
                    </a:moveTo>
                    <a:cubicBezTo>
                      <a:pt x="1" y="1"/>
                      <a:pt x="1" y="7973"/>
                      <a:pt x="5138" y="7973"/>
                    </a:cubicBezTo>
                    <a:cubicBezTo>
                      <a:pt x="10308" y="7973"/>
                      <a:pt x="10308" y="1"/>
                      <a:pt x="5138" y="1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729;p68">
                <a:extLst>
                  <a:ext uri="{FF2B5EF4-FFF2-40B4-BE49-F238E27FC236}">
                    <a16:creationId xmlns:a16="http://schemas.microsoft.com/office/drawing/2014/main" id="{D49372A6-7224-CB74-CDA0-FB22E79586E0}"/>
                  </a:ext>
                </a:extLst>
              </p:cNvPr>
              <p:cNvSpPr/>
              <p:nvPr/>
            </p:nvSpPr>
            <p:spPr>
              <a:xfrm>
                <a:off x="1651810" y="-952000"/>
                <a:ext cx="112034" cy="86790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2637" extrusionOk="0">
                    <a:moveTo>
                      <a:pt x="1702" y="1"/>
                    </a:moveTo>
                    <a:cubicBezTo>
                      <a:pt x="1" y="1"/>
                      <a:pt x="1" y="2636"/>
                      <a:pt x="1702" y="2636"/>
                    </a:cubicBezTo>
                    <a:cubicBezTo>
                      <a:pt x="3403" y="2636"/>
                      <a:pt x="3403" y="1"/>
                      <a:pt x="170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08" name="Google Shape;728;p68">
              <a:extLst>
                <a:ext uri="{FF2B5EF4-FFF2-40B4-BE49-F238E27FC236}">
                  <a16:creationId xmlns:a16="http://schemas.microsoft.com/office/drawing/2014/main" id="{2B4BBED2-EEE9-AD4C-CC2E-E32837C46ED7}"/>
                </a:ext>
              </a:extLst>
            </p:cNvPr>
            <p:cNvSpPr/>
            <p:nvPr/>
          </p:nvSpPr>
          <p:spPr>
            <a:xfrm>
              <a:off x="1809964" y="1498229"/>
              <a:ext cx="364774" cy="282180"/>
            </a:xfrm>
            <a:custGeom>
              <a:avLst/>
              <a:gdLst/>
              <a:ahLst/>
              <a:cxnLst/>
              <a:rect l="l" t="t" r="r" b="b"/>
              <a:pathLst>
                <a:path w="10308" h="7974" extrusionOk="0">
                  <a:moveTo>
                    <a:pt x="5138" y="1"/>
                  </a:moveTo>
                  <a:cubicBezTo>
                    <a:pt x="1" y="1"/>
                    <a:pt x="1" y="7973"/>
                    <a:pt x="5138" y="7973"/>
                  </a:cubicBezTo>
                  <a:cubicBezTo>
                    <a:pt x="10308" y="7973"/>
                    <a:pt x="10308" y="1"/>
                    <a:pt x="5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09" name="Google Shape;729;p68">
              <a:extLst>
                <a:ext uri="{FF2B5EF4-FFF2-40B4-BE49-F238E27FC236}">
                  <a16:creationId xmlns:a16="http://schemas.microsoft.com/office/drawing/2014/main" id="{56581E5A-ED94-B769-E108-81F0D43273EF}"/>
                </a:ext>
              </a:extLst>
            </p:cNvPr>
            <p:cNvSpPr/>
            <p:nvPr/>
          </p:nvSpPr>
          <p:spPr>
            <a:xfrm>
              <a:off x="1783054" y="1616605"/>
              <a:ext cx="120459" cy="93317"/>
            </a:xfrm>
            <a:custGeom>
              <a:avLst/>
              <a:gdLst/>
              <a:ahLst/>
              <a:cxnLst/>
              <a:rect l="l" t="t" r="r" b="b"/>
              <a:pathLst>
                <a:path w="3404" h="2637" extrusionOk="0">
                  <a:moveTo>
                    <a:pt x="1702" y="1"/>
                  </a:moveTo>
                  <a:cubicBezTo>
                    <a:pt x="1" y="1"/>
                    <a:pt x="1" y="2636"/>
                    <a:pt x="1702" y="2636"/>
                  </a:cubicBezTo>
                  <a:cubicBezTo>
                    <a:pt x="3403" y="2636"/>
                    <a:pt x="3403" y="1"/>
                    <a:pt x="1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545053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Google Shape;507;p65"/>
          <p:cNvPicPr preferRelativeResize="0"/>
          <p:nvPr/>
        </p:nvPicPr>
        <p:blipFill>
          <a:blip r:embed="rId3"/>
          <a:srcRect l="17316" r="17316"/>
          <a:stretch/>
        </p:blipFill>
        <p:spPr>
          <a:xfrm>
            <a:off x="4746925" y="1195825"/>
            <a:ext cx="3389400" cy="346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08" name="Google Shape;508;p65"/>
          <p:cNvSpPr txBox="1">
            <a:spLocks noGrp="1"/>
          </p:cNvSpPr>
          <p:nvPr>
            <p:ph type="title"/>
          </p:nvPr>
        </p:nvSpPr>
        <p:spPr>
          <a:xfrm>
            <a:off x="1031225" y="531231"/>
            <a:ext cx="3250692" cy="7436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Introduction</a:t>
            </a:r>
            <a:endParaRPr sz="3500" dirty="0"/>
          </a:p>
        </p:txBody>
      </p:sp>
      <p:sp>
        <p:nvSpPr>
          <p:cNvPr id="509" name="Google Shape;509;p65"/>
          <p:cNvSpPr txBox="1">
            <a:spLocks noGrp="1"/>
          </p:cNvSpPr>
          <p:nvPr>
            <p:ph type="subTitle" idx="1"/>
          </p:nvPr>
        </p:nvSpPr>
        <p:spPr>
          <a:xfrm>
            <a:off x="714125" y="1499000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0" name="Google Shape;510;p65"/>
          <p:cNvSpPr txBox="1">
            <a:spLocks noGrp="1"/>
          </p:cNvSpPr>
          <p:nvPr>
            <p:ph type="subTitle" idx="2"/>
          </p:nvPr>
        </p:nvSpPr>
        <p:spPr>
          <a:xfrm>
            <a:off x="714125" y="1922600"/>
            <a:ext cx="25023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515" name="Google Shape;515;p65"/>
          <p:cNvSpPr/>
          <p:nvPr/>
        </p:nvSpPr>
        <p:spPr>
          <a:xfrm>
            <a:off x="7738050" y="-371025"/>
            <a:ext cx="2720400" cy="2728500"/>
          </a:xfrm>
          <a:prstGeom prst="ellipse">
            <a:avLst/>
          </a:prstGeom>
          <a:solidFill>
            <a:srgbClr val="B6CFE6">
              <a:alpha val="35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65"/>
          <p:cNvSpPr/>
          <p:nvPr/>
        </p:nvSpPr>
        <p:spPr>
          <a:xfrm>
            <a:off x="4937638" y="574900"/>
            <a:ext cx="1109400" cy="11346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65"/>
          <p:cNvSpPr/>
          <p:nvPr/>
        </p:nvSpPr>
        <p:spPr>
          <a:xfrm>
            <a:off x="4505080" y="3789750"/>
            <a:ext cx="948300" cy="969900"/>
          </a:xfrm>
          <a:prstGeom prst="ellipse">
            <a:avLst/>
          </a:prstGeom>
          <a:solidFill>
            <a:srgbClr val="7DB0EB">
              <a:alpha val="653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F80D76-CF70-A86B-5758-DC618AF098FB}"/>
              </a:ext>
            </a:extLst>
          </p:cNvPr>
          <p:cNvSpPr txBox="1"/>
          <p:nvPr/>
        </p:nvSpPr>
        <p:spPr>
          <a:xfrm>
            <a:off x="363506" y="1370814"/>
            <a:ext cx="412258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Retinal optical coherence tomography (OCT) is an imaging technique used for the diagnosis of retinal and vitreous disease.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Open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OCT captures high-resolution cross sectional image of the anterior eye.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It is a noncontact imaging system.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93D2598-69C8-A01F-A58C-60F3D7C2C688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1CFE0"/>
        </a:solidFill>
        <a:effectLst/>
      </p:bgPr>
    </p:bg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5"/>
          <p:cNvSpPr txBox="1">
            <a:spLocks noGrp="1"/>
          </p:cNvSpPr>
          <p:nvPr>
            <p:ph type="title"/>
          </p:nvPr>
        </p:nvSpPr>
        <p:spPr>
          <a:xfrm>
            <a:off x="1031225" y="531231"/>
            <a:ext cx="3250692" cy="7436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Introduction</a:t>
            </a:r>
            <a:endParaRPr sz="3500" dirty="0"/>
          </a:p>
        </p:txBody>
      </p:sp>
      <p:sp>
        <p:nvSpPr>
          <p:cNvPr id="509" name="Google Shape;509;p65"/>
          <p:cNvSpPr txBox="1">
            <a:spLocks noGrp="1"/>
          </p:cNvSpPr>
          <p:nvPr>
            <p:ph type="subTitle" idx="1"/>
          </p:nvPr>
        </p:nvSpPr>
        <p:spPr>
          <a:xfrm>
            <a:off x="714125" y="1499000"/>
            <a:ext cx="1037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0" name="Google Shape;510;p65"/>
          <p:cNvSpPr txBox="1">
            <a:spLocks noGrp="1"/>
          </p:cNvSpPr>
          <p:nvPr>
            <p:ph type="subTitle" idx="2"/>
          </p:nvPr>
        </p:nvSpPr>
        <p:spPr>
          <a:xfrm>
            <a:off x="714125" y="1922600"/>
            <a:ext cx="2502300" cy="5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</p:txBody>
      </p:sp>
      <p:sp>
        <p:nvSpPr>
          <p:cNvPr id="515" name="Google Shape;515;p65"/>
          <p:cNvSpPr/>
          <p:nvPr/>
        </p:nvSpPr>
        <p:spPr>
          <a:xfrm>
            <a:off x="0" y="2200195"/>
            <a:ext cx="2971926" cy="2986078"/>
          </a:xfrm>
          <a:prstGeom prst="ellipse">
            <a:avLst/>
          </a:prstGeom>
          <a:solidFill>
            <a:srgbClr val="6580A9">
              <a:alpha val="23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6" name="Google Shape;516;p65"/>
          <p:cNvSpPr/>
          <p:nvPr/>
        </p:nvSpPr>
        <p:spPr>
          <a:xfrm>
            <a:off x="6617776" y="15498"/>
            <a:ext cx="2526224" cy="2587247"/>
          </a:xfrm>
          <a:prstGeom prst="ellipse">
            <a:avLst/>
          </a:prstGeom>
          <a:solidFill>
            <a:srgbClr val="6580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7" name="Google Shape;517;p65"/>
          <p:cNvSpPr/>
          <p:nvPr/>
        </p:nvSpPr>
        <p:spPr>
          <a:xfrm>
            <a:off x="39634" y="23034"/>
            <a:ext cx="1169233" cy="1137670"/>
          </a:xfrm>
          <a:prstGeom prst="ellipse">
            <a:avLst/>
          </a:prstGeom>
          <a:solidFill>
            <a:srgbClr val="7DB0EB">
              <a:alpha val="61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F80D76-CF70-A86B-5758-DC618AF098FB}"/>
              </a:ext>
            </a:extLst>
          </p:cNvPr>
          <p:cNvSpPr txBox="1"/>
          <p:nvPr/>
        </p:nvSpPr>
        <p:spPr>
          <a:xfrm>
            <a:off x="1843025" y="1772114"/>
            <a:ext cx="5812086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tabLst/>
              <a:defRPr/>
            </a:pPr>
            <a:r>
              <a:rPr kumimoji="0" lang="en" sz="8100" b="1" i="0" u="none" strike="noStrike" kern="0" cap="none" spc="0" normalizeH="0" baseline="0" noProof="0" dirty="0">
                <a:ln>
                  <a:noFill/>
                </a:ln>
                <a:solidFill>
                  <a:srgbClr val="052249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30,000,000</a:t>
            </a:r>
            <a:endParaRPr lang="en-US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Open Sans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93D2598-69C8-A01F-A58C-60F3D7C2C688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B10DF0-B283-1CB1-11A3-E0CD7BFF277C}"/>
              </a:ext>
            </a:extLst>
          </p:cNvPr>
          <p:cNvSpPr txBox="1"/>
          <p:nvPr/>
        </p:nvSpPr>
        <p:spPr>
          <a:xfrm>
            <a:off x="3665349" y="3223647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07C1F0-5D8F-D0E9-611E-1D73AC9B45C7}"/>
              </a:ext>
            </a:extLst>
          </p:cNvPr>
          <p:cNvSpPr txBox="1"/>
          <p:nvPr/>
        </p:nvSpPr>
        <p:spPr>
          <a:xfrm>
            <a:off x="3200400" y="3008203"/>
            <a:ext cx="2743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52249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Open Sans"/>
              </a:rPr>
              <a:t>Approximately 30 million OCT scans are performed each year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607317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9"/>
          <p:cNvSpPr/>
          <p:nvPr/>
        </p:nvSpPr>
        <p:spPr>
          <a:xfrm>
            <a:off x="4527960" y="3190931"/>
            <a:ext cx="1987500" cy="2032200"/>
          </a:xfrm>
          <a:prstGeom prst="ellipse">
            <a:avLst/>
          </a:prstGeom>
          <a:solidFill>
            <a:srgbClr val="365179">
              <a:alpha val="78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1"/>
          </p:nvPr>
        </p:nvSpPr>
        <p:spPr>
          <a:xfrm>
            <a:off x="555641" y="2467879"/>
            <a:ext cx="4966069" cy="19819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Retinal diseases are the most common cause of losing eyesight at an early 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 marL="0" indent="0"/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OCT helps patients prevent or minimize vision loss by detecting retinal diseases in the early stages of treatment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/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the traditional approaches it takes a considerable amount of time to </a:t>
            </a:r>
            <a:r>
              <a:rPr lang="en-US" sz="14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analyse</a:t>
            </a: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interpret the OCT images.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Different kinds of retinal disease are: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CNV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Drusen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25" name="Google Shape;425;p59"/>
          <p:cNvPicPr preferRelativeResize="0"/>
          <p:nvPr/>
        </p:nvPicPr>
        <p:blipFill rotWithShape="1">
          <a:blip r:embed="rId3">
            <a:alphaModFix/>
          </a:blip>
          <a:srcRect l="23705" r="18770"/>
          <a:stretch/>
        </p:blipFill>
        <p:spPr>
          <a:xfrm>
            <a:off x="5575050" y="1129545"/>
            <a:ext cx="3523200" cy="3444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26" name="Google Shape;426;p59"/>
          <p:cNvSpPr/>
          <p:nvPr/>
        </p:nvSpPr>
        <p:spPr>
          <a:xfrm>
            <a:off x="7738050" y="-371025"/>
            <a:ext cx="2720400" cy="2728500"/>
          </a:xfrm>
          <a:prstGeom prst="ellipse">
            <a:avLst/>
          </a:prstGeom>
          <a:solidFill>
            <a:srgbClr val="B6CFE6">
              <a:alpha val="2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8566;p87">
            <a:extLst>
              <a:ext uri="{FF2B5EF4-FFF2-40B4-BE49-F238E27FC236}">
                <a16:creationId xmlns:a16="http://schemas.microsoft.com/office/drawing/2014/main" id="{43FE626B-70D4-6DDE-AD09-81E337F9C2AA}"/>
              </a:ext>
            </a:extLst>
          </p:cNvPr>
          <p:cNvGrpSpPr/>
          <p:nvPr/>
        </p:nvGrpSpPr>
        <p:grpSpPr>
          <a:xfrm>
            <a:off x="190916" y="234856"/>
            <a:ext cx="729450" cy="687097"/>
            <a:chOff x="4206459" y="1191441"/>
            <a:chExt cx="712557" cy="785901"/>
          </a:xfrm>
          <a:gradFill>
            <a:gsLst>
              <a:gs pos="59000">
                <a:schemeClr val="bg2"/>
              </a:gs>
              <a:gs pos="79000">
                <a:schemeClr val="tx2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grpSpPr>
        <p:sp>
          <p:nvSpPr>
            <p:cNvPr id="6" name="Google Shape;8567;p87">
              <a:extLst>
                <a:ext uri="{FF2B5EF4-FFF2-40B4-BE49-F238E27FC236}">
                  <a16:creationId xmlns:a16="http://schemas.microsoft.com/office/drawing/2014/main" id="{781DECA7-C9AC-1755-B371-EE8815325933}"/>
                </a:ext>
              </a:extLst>
            </p:cNvPr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568;p87">
              <a:extLst>
                <a:ext uri="{FF2B5EF4-FFF2-40B4-BE49-F238E27FC236}">
                  <a16:creationId xmlns:a16="http://schemas.microsoft.com/office/drawing/2014/main" id="{12D6A6EE-74F4-9C15-02A6-5CAA2110D85F}"/>
                </a:ext>
              </a:extLst>
            </p:cNvPr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569;p87">
              <a:extLst>
                <a:ext uri="{FF2B5EF4-FFF2-40B4-BE49-F238E27FC236}">
                  <a16:creationId xmlns:a16="http://schemas.microsoft.com/office/drawing/2014/main" id="{E048BAF9-2ACB-6C64-C656-C19BDBBE8DC0}"/>
                </a:ext>
              </a:extLst>
            </p:cNvPr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570;p87">
              <a:extLst>
                <a:ext uri="{FF2B5EF4-FFF2-40B4-BE49-F238E27FC236}">
                  <a16:creationId xmlns:a16="http://schemas.microsoft.com/office/drawing/2014/main" id="{5BD52C9C-96E7-1149-48A2-237222B2793C}"/>
                </a:ext>
              </a:extLst>
            </p:cNvPr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" name="Google Shape;8571;p87">
              <a:extLst>
                <a:ext uri="{FF2B5EF4-FFF2-40B4-BE49-F238E27FC236}">
                  <a16:creationId xmlns:a16="http://schemas.microsoft.com/office/drawing/2014/main" id="{18442D80-FCFF-C78C-7D97-57A18077FDEE}"/>
                </a:ext>
              </a:extLst>
            </p:cNvPr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  <a:grpFill/>
          </p:grpSpPr>
          <p:sp>
            <p:nvSpPr>
              <p:cNvPr id="40" name="Google Shape;8572;p87">
                <a:extLst>
                  <a:ext uri="{FF2B5EF4-FFF2-40B4-BE49-F238E27FC236}">
                    <a16:creationId xmlns:a16="http://schemas.microsoft.com/office/drawing/2014/main" id="{C61DF96A-EB0F-0AF2-4FB5-BAF61F6B420F}"/>
                  </a:ext>
                </a:extLst>
              </p:cNvPr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8573;p87">
                <a:extLst>
                  <a:ext uri="{FF2B5EF4-FFF2-40B4-BE49-F238E27FC236}">
                    <a16:creationId xmlns:a16="http://schemas.microsoft.com/office/drawing/2014/main" id="{74B538B3-B78F-1372-BDD1-09C72D9AA8E1}"/>
                  </a:ext>
                </a:extLst>
              </p:cNvPr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8574;p87">
                <a:extLst>
                  <a:ext uri="{FF2B5EF4-FFF2-40B4-BE49-F238E27FC236}">
                    <a16:creationId xmlns:a16="http://schemas.microsoft.com/office/drawing/2014/main" id="{EBD6F3BF-40E5-968A-E4E4-C4143ED1FFEA}"/>
                  </a:ext>
                </a:extLst>
              </p:cNvPr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8575;p87">
                <a:extLst>
                  <a:ext uri="{FF2B5EF4-FFF2-40B4-BE49-F238E27FC236}">
                    <a16:creationId xmlns:a16="http://schemas.microsoft.com/office/drawing/2014/main" id="{E2B38A3B-F5A7-AC83-3A9A-46A852658096}"/>
                  </a:ext>
                </a:extLst>
              </p:cNvPr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8576;p87">
              <a:extLst>
                <a:ext uri="{FF2B5EF4-FFF2-40B4-BE49-F238E27FC236}">
                  <a16:creationId xmlns:a16="http://schemas.microsoft.com/office/drawing/2014/main" id="{D9D6F3D1-E9EF-B107-9B5A-5E5F279968D0}"/>
                </a:ext>
              </a:extLst>
            </p:cNvPr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  <a:grpFill/>
          </p:grpSpPr>
          <p:sp>
            <p:nvSpPr>
              <p:cNvPr id="36" name="Google Shape;8577;p87">
                <a:extLst>
                  <a:ext uri="{FF2B5EF4-FFF2-40B4-BE49-F238E27FC236}">
                    <a16:creationId xmlns:a16="http://schemas.microsoft.com/office/drawing/2014/main" id="{3608C6F4-EE16-3AF4-D09A-9EC97C319790}"/>
                  </a:ext>
                </a:extLst>
              </p:cNvPr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8578;p87">
                <a:extLst>
                  <a:ext uri="{FF2B5EF4-FFF2-40B4-BE49-F238E27FC236}">
                    <a16:creationId xmlns:a16="http://schemas.microsoft.com/office/drawing/2014/main" id="{848F9846-99FC-5ECC-2AD7-3B1A5F61EC0C}"/>
                  </a:ext>
                </a:extLst>
              </p:cNvPr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8579;p87">
                <a:extLst>
                  <a:ext uri="{FF2B5EF4-FFF2-40B4-BE49-F238E27FC236}">
                    <a16:creationId xmlns:a16="http://schemas.microsoft.com/office/drawing/2014/main" id="{19E53B7E-1EDA-8470-B2B4-02E2DC2A3B03}"/>
                  </a:ext>
                </a:extLst>
              </p:cNvPr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8580;p87">
                <a:extLst>
                  <a:ext uri="{FF2B5EF4-FFF2-40B4-BE49-F238E27FC236}">
                    <a16:creationId xmlns:a16="http://schemas.microsoft.com/office/drawing/2014/main" id="{64E4F58B-E3D8-B8BB-F760-CF80509E5958}"/>
                  </a:ext>
                </a:extLst>
              </p:cNvPr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8581;p87">
              <a:extLst>
                <a:ext uri="{FF2B5EF4-FFF2-40B4-BE49-F238E27FC236}">
                  <a16:creationId xmlns:a16="http://schemas.microsoft.com/office/drawing/2014/main" id="{5044A7AF-0FA2-9F64-66F6-838C5487D579}"/>
                </a:ext>
              </a:extLst>
            </p:cNvPr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  <a:grpFill/>
          </p:grpSpPr>
          <p:sp>
            <p:nvSpPr>
              <p:cNvPr id="32" name="Google Shape;8582;p87">
                <a:extLst>
                  <a:ext uri="{FF2B5EF4-FFF2-40B4-BE49-F238E27FC236}">
                    <a16:creationId xmlns:a16="http://schemas.microsoft.com/office/drawing/2014/main" id="{D865F94A-2953-29A4-FE0B-E612A768C9D1}"/>
                  </a:ext>
                </a:extLst>
              </p:cNvPr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8583;p87">
                <a:extLst>
                  <a:ext uri="{FF2B5EF4-FFF2-40B4-BE49-F238E27FC236}">
                    <a16:creationId xmlns:a16="http://schemas.microsoft.com/office/drawing/2014/main" id="{92BA4C2A-4ED3-9FAE-8E14-DF0536240AA7}"/>
                  </a:ext>
                </a:extLst>
              </p:cNvPr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8584;p87">
                <a:extLst>
                  <a:ext uri="{FF2B5EF4-FFF2-40B4-BE49-F238E27FC236}">
                    <a16:creationId xmlns:a16="http://schemas.microsoft.com/office/drawing/2014/main" id="{26E5E7CC-1F17-544B-C7C9-211852A82422}"/>
                  </a:ext>
                </a:extLst>
              </p:cNvPr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8585;p87">
                <a:extLst>
                  <a:ext uri="{FF2B5EF4-FFF2-40B4-BE49-F238E27FC236}">
                    <a16:creationId xmlns:a16="http://schemas.microsoft.com/office/drawing/2014/main" id="{CE960180-EFA5-6570-0AB8-5B017EE4C727}"/>
                  </a:ext>
                </a:extLst>
              </p:cNvPr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8586;p87">
              <a:extLst>
                <a:ext uri="{FF2B5EF4-FFF2-40B4-BE49-F238E27FC236}">
                  <a16:creationId xmlns:a16="http://schemas.microsoft.com/office/drawing/2014/main" id="{58A976F2-A1E3-EFD7-A145-34E5E1334A18}"/>
                </a:ext>
              </a:extLst>
            </p:cNvPr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  <a:grpFill/>
          </p:grpSpPr>
          <p:sp>
            <p:nvSpPr>
              <p:cNvPr id="28" name="Google Shape;8587;p87">
                <a:extLst>
                  <a:ext uri="{FF2B5EF4-FFF2-40B4-BE49-F238E27FC236}">
                    <a16:creationId xmlns:a16="http://schemas.microsoft.com/office/drawing/2014/main" id="{7BB05248-5EEE-2CD1-42FD-A148F9DBF27B}"/>
                  </a:ext>
                </a:extLst>
              </p:cNvPr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588;p87">
                <a:extLst>
                  <a:ext uri="{FF2B5EF4-FFF2-40B4-BE49-F238E27FC236}">
                    <a16:creationId xmlns:a16="http://schemas.microsoft.com/office/drawing/2014/main" id="{381AE246-E75A-2CF4-1BA7-CFCE416C276E}"/>
                  </a:ext>
                </a:extLst>
              </p:cNvPr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589;p87">
                <a:extLst>
                  <a:ext uri="{FF2B5EF4-FFF2-40B4-BE49-F238E27FC236}">
                    <a16:creationId xmlns:a16="http://schemas.microsoft.com/office/drawing/2014/main" id="{BED64F89-8590-87B8-06B5-C60BE923D14C}"/>
                  </a:ext>
                </a:extLst>
              </p:cNvPr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8590;p87">
                <a:extLst>
                  <a:ext uri="{FF2B5EF4-FFF2-40B4-BE49-F238E27FC236}">
                    <a16:creationId xmlns:a16="http://schemas.microsoft.com/office/drawing/2014/main" id="{0236ADF9-A730-B3F1-596A-9857689E9737}"/>
                  </a:ext>
                </a:extLst>
              </p:cNvPr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8591;p87">
              <a:extLst>
                <a:ext uri="{FF2B5EF4-FFF2-40B4-BE49-F238E27FC236}">
                  <a16:creationId xmlns:a16="http://schemas.microsoft.com/office/drawing/2014/main" id="{03020BCF-35AB-C31E-F37C-A92D00DAC302}"/>
                </a:ext>
              </a:extLst>
            </p:cNvPr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592;p87">
              <a:extLst>
                <a:ext uri="{FF2B5EF4-FFF2-40B4-BE49-F238E27FC236}">
                  <a16:creationId xmlns:a16="http://schemas.microsoft.com/office/drawing/2014/main" id="{9E45A283-C0E1-B6CE-2C1A-5536FCF4978B}"/>
                </a:ext>
              </a:extLst>
            </p:cNvPr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593;p87">
              <a:extLst>
                <a:ext uri="{FF2B5EF4-FFF2-40B4-BE49-F238E27FC236}">
                  <a16:creationId xmlns:a16="http://schemas.microsoft.com/office/drawing/2014/main" id="{6E7BBFE1-1C4B-D42B-A0EF-1759BEB324E6}"/>
                </a:ext>
              </a:extLst>
            </p:cNvPr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594;p87">
              <a:extLst>
                <a:ext uri="{FF2B5EF4-FFF2-40B4-BE49-F238E27FC236}">
                  <a16:creationId xmlns:a16="http://schemas.microsoft.com/office/drawing/2014/main" id="{ED24D5A3-3D73-3885-A318-158B058F7801}"/>
                </a:ext>
              </a:extLst>
            </p:cNvPr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8595;p87">
              <a:extLst>
                <a:ext uri="{FF2B5EF4-FFF2-40B4-BE49-F238E27FC236}">
                  <a16:creationId xmlns:a16="http://schemas.microsoft.com/office/drawing/2014/main" id="{A2C751CC-45BB-9B46-6FEC-FFCFBCEE5C7B}"/>
                </a:ext>
              </a:extLst>
            </p:cNvPr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  <a:grpFill/>
          </p:grpSpPr>
          <p:sp>
            <p:nvSpPr>
              <p:cNvPr id="24" name="Google Shape;8596;p87">
                <a:extLst>
                  <a:ext uri="{FF2B5EF4-FFF2-40B4-BE49-F238E27FC236}">
                    <a16:creationId xmlns:a16="http://schemas.microsoft.com/office/drawing/2014/main" id="{A0AE195F-CA2E-E13F-4C50-BB59ABD2AFB1}"/>
                  </a:ext>
                </a:extLst>
              </p:cNvPr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8597;p87">
                <a:extLst>
                  <a:ext uri="{FF2B5EF4-FFF2-40B4-BE49-F238E27FC236}">
                    <a16:creationId xmlns:a16="http://schemas.microsoft.com/office/drawing/2014/main" id="{D0F86325-0CE6-8568-3029-778AF07E7FC3}"/>
                  </a:ext>
                </a:extLst>
              </p:cNvPr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8598;p87">
                <a:extLst>
                  <a:ext uri="{FF2B5EF4-FFF2-40B4-BE49-F238E27FC236}">
                    <a16:creationId xmlns:a16="http://schemas.microsoft.com/office/drawing/2014/main" id="{733E806C-A565-0513-91CC-3FC7A55E4F19}"/>
                  </a:ext>
                </a:extLst>
              </p:cNvPr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599;p87">
                <a:extLst>
                  <a:ext uri="{FF2B5EF4-FFF2-40B4-BE49-F238E27FC236}">
                    <a16:creationId xmlns:a16="http://schemas.microsoft.com/office/drawing/2014/main" id="{E33F1A5F-4393-57BB-8588-A9A8B31B222F}"/>
                  </a:ext>
                </a:extLst>
              </p:cNvPr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8600;p87">
              <a:extLst>
                <a:ext uri="{FF2B5EF4-FFF2-40B4-BE49-F238E27FC236}">
                  <a16:creationId xmlns:a16="http://schemas.microsoft.com/office/drawing/2014/main" id="{91534205-E0A0-AB44-274B-935DA6F4D8A3}"/>
                </a:ext>
              </a:extLst>
            </p:cNvPr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  <a:grpFill/>
          </p:grpSpPr>
          <p:sp>
            <p:nvSpPr>
              <p:cNvPr id="20" name="Google Shape;8601;p87">
                <a:extLst>
                  <a:ext uri="{FF2B5EF4-FFF2-40B4-BE49-F238E27FC236}">
                    <a16:creationId xmlns:a16="http://schemas.microsoft.com/office/drawing/2014/main" id="{9943B0DD-DEC1-456B-8E0E-2CD50D7E1D8F}"/>
                  </a:ext>
                </a:extLst>
              </p:cNvPr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8602;p87">
                <a:extLst>
                  <a:ext uri="{FF2B5EF4-FFF2-40B4-BE49-F238E27FC236}">
                    <a16:creationId xmlns:a16="http://schemas.microsoft.com/office/drawing/2014/main" id="{3ADBA977-3B33-4719-5A48-6AA7F1966531}"/>
                  </a:ext>
                </a:extLst>
              </p:cNvPr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8603;p87">
                <a:extLst>
                  <a:ext uri="{FF2B5EF4-FFF2-40B4-BE49-F238E27FC236}">
                    <a16:creationId xmlns:a16="http://schemas.microsoft.com/office/drawing/2014/main" id="{6D900569-8B00-4552-0ABE-C872249C36FF}"/>
                  </a:ext>
                </a:extLst>
              </p:cNvPr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8604;p87">
                <a:extLst>
                  <a:ext uri="{FF2B5EF4-FFF2-40B4-BE49-F238E27FC236}">
                    <a16:creationId xmlns:a16="http://schemas.microsoft.com/office/drawing/2014/main" id="{6BAEFAA2-DDEE-CB1E-51D4-43FDB644FB73}"/>
                  </a:ext>
                </a:extLst>
              </p:cNvPr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3" name="Google Shape;423;p59"/>
          <p:cNvSpPr txBox="1">
            <a:spLocks noGrp="1"/>
          </p:cNvSpPr>
          <p:nvPr>
            <p:ph type="title"/>
          </p:nvPr>
        </p:nvSpPr>
        <p:spPr>
          <a:xfrm>
            <a:off x="1263182" y="533339"/>
            <a:ext cx="4116956" cy="7525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Problem Statement</a:t>
            </a:r>
            <a:endParaRPr sz="35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A7621C2-EB4E-1F73-B3E3-AC96C1950E83}"/>
              </a:ext>
            </a:extLst>
          </p:cNvPr>
          <p:cNvSpPr/>
          <p:nvPr/>
        </p:nvSpPr>
        <p:spPr>
          <a:xfrm>
            <a:off x="1518747" y="1622737"/>
            <a:ext cx="5375228" cy="2824700"/>
          </a:xfrm>
          <a:prstGeom prst="rect">
            <a:avLst/>
          </a:prstGeom>
          <a:blipFill dpi="0" rotWithShape="0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IN" dirty="0"/>
          </a:p>
        </p:txBody>
      </p:sp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6F735AC9-D065-96FA-60B5-A5DFB3938779}"/>
              </a:ext>
            </a:extLst>
          </p:cNvPr>
          <p:cNvSpPr/>
          <p:nvPr/>
        </p:nvSpPr>
        <p:spPr>
          <a:xfrm rot="2698706">
            <a:off x="5917831" y="1347566"/>
            <a:ext cx="1952289" cy="1003774"/>
          </a:xfrm>
          <a:prstGeom prst="triangle">
            <a:avLst/>
          </a:prstGeom>
          <a:solidFill>
            <a:srgbClr val="4D69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78" name="Google Shape;478;p63"/>
          <p:cNvSpPr txBox="1">
            <a:spLocks noGrp="1"/>
          </p:cNvSpPr>
          <p:nvPr>
            <p:ph type="title"/>
          </p:nvPr>
        </p:nvSpPr>
        <p:spPr>
          <a:xfrm>
            <a:off x="1149553" y="632997"/>
            <a:ext cx="7721100" cy="5548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N</a:t>
            </a:r>
            <a:r>
              <a:rPr lang="en" sz="3500" dirty="0">
                <a:solidFill>
                  <a:srgbClr val="C1CFE0"/>
                </a:solidFill>
              </a:rPr>
              <a:t>o</a:t>
            </a:r>
            <a:r>
              <a:rPr lang="en" sz="3500" dirty="0"/>
              <a:t>rmal OCT</a:t>
            </a:r>
            <a:endParaRPr sz="3500" dirty="0"/>
          </a:p>
        </p:txBody>
      </p:sp>
      <p:sp>
        <p:nvSpPr>
          <p:cNvPr id="481" name="Google Shape;481;p63"/>
          <p:cNvSpPr txBox="1"/>
          <p:nvPr/>
        </p:nvSpPr>
        <p:spPr>
          <a:xfrm>
            <a:off x="6309575" y="3111903"/>
            <a:ext cx="2278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7" name="Google Shape;487;p63"/>
          <p:cNvSpPr/>
          <p:nvPr/>
        </p:nvSpPr>
        <p:spPr>
          <a:xfrm>
            <a:off x="6076882" y="343117"/>
            <a:ext cx="1109400" cy="11346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3"/>
          <p:cNvSpPr/>
          <p:nvPr/>
        </p:nvSpPr>
        <p:spPr>
          <a:xfrm>
            <a:off x="3533775" y="1392450"/>
            <a:ext cx="1175100" cy="12018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63"/>
          <p:cNvSpPr txBox="1">
            <a:spLocks noGrp="1"/>
          </p:cNvSpPr>
          <p:nvPr>
            <p:ph type="title"/>
          </p:nvPr>
        </p:nvSpPr>
        <p:spPr>
          <a:xfrm>
            <a:off x="1227595" y="597770"/>
            <a:ext cx="7718284" cy="5169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CNV</a:t>
            </a:r>
            <a:endParaRPr sz="3500" dirty="0"/>
          </a:p>
        </p:txBody>
      </p:sp>
      <p:sp>
        <p:nvSpPr>
          <p:cNvPr id="481" name="Google Shape;481;p63"/>
          <p:cNvSpPr txBox="1"/>
          <p:nvPr/>
        </p:nvSpPr>
        <p:spPr>
          <a:xfrm>
            <a:off x="6309575" y="3111903"/>
            <a:ext cx="2278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6" name="Google Shape;486;p63"/>
          <p:cNvSpPr txBox="1"/>
          <p:nvPr/>
        </p:nvSpPr>
        <p:spPr>
          <a:xfrm>
            <a:off x="1074840" y="4093301"/>
            <a:ext cx="4351054" cy="474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Choroidal</a:t>
            </a:r>
            <a:r>
              <a:rPr lang="en-US" sz="1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neovascularization</a:t>
            </a:r>
            <a:endParaRPr sz="1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Open Sans"/>
            </a:endParaRPr>
          </a:p>
        </p:txBody>
      </p:sp>
      <p:pic>
        <p:nvPicPr>
          <p:cNvPr id="488" name="Google Shape;488;p63">
            <a:hlinkClick r:id="rId3"/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820666" y="1379645"/>
            <a:ext cx="4575960" cy="2713656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EB263DE5-323F-5046-A373-CE231A9398F6}"/>
              </a:ext>
            </a:extLst>
          </p:cNvPr>
          <p:cNvSpPr/>
          <p:nvPr/>
        </p:nvSpPr>
        <p:spPr>
          <a:xfrm rot="2698706">
            <a:off x="4322503" y="1170918"/>
            <a:ext cx="1899382" cy="860600"/>
          </a:xfrm>
          <a:prstGeom prst="triangle">
            <a:avLst>
              <a:gd name="adj" fmla="val 50000"/>
            </a:avLst>
          </a:prstGeom>
          <a:solidFill>
            <a:srgbClr val="4D699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FE233E-20A0-5C43-1D7A-DE1F680B0DB0}"/>
              </a:ext>
            </a:extLst>
          </p:cNvPr>
          <p:cNvSpPr txBox="1"/>
          <p:nvPr/>
        </p:nvSpPr>
        <p:spPr>
          <a:xfrm>
            <a:off x="5873384" y="1384424"/>
            <a:ext cx="30799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New blood vessels created in the eye is known as </a:t>
            </a:r>
            <a:r>
              <a:rPr lang="en-US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Choroidal neovascularization (CNV)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endParaRPr lang="en-US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is the main cause of losing central vision, a vision which processes the light changes into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nerve signals to inform the brain what the person is seeing.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break in the membrane can be seen as a hollow space in the retinal OCT x-ray</a:t>
            </a:r>
            <a:endParaRPr lang="en-IN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7" name="Google Shape;487;p63"/>
          <p:cNvSpPr/>
          <p:nvPr/>
        </p:nvSpPr>
        <p:spPr>
          <a:xfrm>
            <a:off x="4756550" y="288961"/>
            <a:ext cx="1109400" cy="11346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9570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3"/>
          <p:cNvSpPr txBox="1">
            <a:spLocks noGrp="1"/>
          </p:cNvSpPr>
          <p:nvPr>
            <p:ph type="title"/>
          </p:nvPr>
        </p:nvSpPr>
        <p:spPr>
          <a:xfrm>
            <a:off x="1172670" y="569829"/>
            <a:ext cx="7726715" cy="5338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rgbClr val="C1CF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DME</a:t>
            </a:r>
            <a:endParaRPr sz="3500" dirty="0">
              <a:solidFill>
                <a:srgbClr val="C1CFE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81" name="Google Shape;481;p63"/>
          <p:cNvSpPr txBox="1"/>
          <p:nvPr/>
        </p:nvSpPr>
        <p:spPr>
          <a:xfrm>
            <a:off x="6309575" y="3111903"/>
            <a:ext cx="2278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FE233E-20A0-5C43-1D7A-DE1F680B0DB0}"/>
              </a:ext>
            </a:extLst>
          </p:cNvPr>
          <p:cNvSpPr txBox="1"/>
          <p:nvPr/>
        </p:nvSpPr>
        <p:spPr>
          <a:xfrm>
            <a:off x="5865950" y="1362122"/>
            <a:ext cx="307992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Diabetic macular edema (DME) 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 a complication of diabetes.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Fluid accumulation in the retina’s macula due to leaking blood vessels is the cause of DME.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the OCT scanned image defect in fovea can be seen as small holes in the membrane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causes blurred vision, wavy vision, double vision, a sudden change in eye floaters, and faulty perception of colors.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3B67B01-2F33-55BC-C3FA-74F8E7E1DD6E}"/>
              </a:ext>
            </a:extLst>
          </p:cNvPr>
          <p:cNvGrpSpPr/>
          <p:nvPr/>
        </p:nvGrpSpPr>
        <p:grpSpPr>
          <a:xfrm>
            <a:off x="841916" y="217457"/>
            <a:ext cx="5789472" cy="3876565"/>
            <a:chOff x="813661" y="186929"/>
            <a:chExt cx="5452160" cy="391992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FC72FFA-6849-14DF-AF40-63366FD7D046}"/>
                </a:ext>
              </a:extLst>
            </p:cNvPr>
            <p:cNvSpPr/>
            <p:nvPr/>
          </p:nvSpPr>
          <p:spPr>
            <a:xfrm>
              <a:off x="813661" y="1392450"/>
              <a:ext cx="4575600" cy="2714400"/>
            </a:xfrm>
            <a:prstGeom prst="rect">
              <a:avLst/>
            </a:prstGeom>
            <a:blipFill rotWithShape="1">
              <a:blip r:embed="rId3"/>
              <a:srcRect/>
              <a:stretch>
                <a:fillRect t="-20000" b="-20000"/>
              </a:stretch>
            </a:blip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N" dirty="0"/>
            </a:p>
          </p:txBody>
        </p:sp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EB263DE5-323F-5046-A373-CE231A9398F6}"/>
                </a:ext>
              </a:extLst>
            </p:cNvPr>
            <p:cNvSpPr/>
            <p:nvPr/>
          </p:nvSpPr>
          <p:spPr>
            <a:xfrm rot="2698706">
              <a:off x="4399979" y="186929"/>
              <a:ext cx="1865842" cy="1560891"/>
            </a:xfrm>
            <a:prstGeom prst="triangle">
              <a:avLst/>
            </a:prstGeom>
            <a:solidFill>
              <a:srgbClr val="4D69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487" name="Google Shape;487;p63"/>
          <p:cNvSpPr/>
          <p:nvPr/>
        </p:nvSpPr>
        <p:spPr>
          <a:xfrm>
            <a:off x="4871194" y="217457"/>
            <a:ext cx="1109400" cy="1134600"/>
          </a:xfrm>
          <a:prstGeom prst="ellipse">
            <a:avLst/>
          </a:prstGeom>
          <a:solidFill>
            <a:srgbClr val="0B2446">
              <a:alpha val="352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486;p63">
            <a:extLst>
              <a:ext uri="{FF2B5EF4-FFF2-40B4-BE49-F238E27FC236}">
                <a16:creationId xmlns:a16="http://schemas.microsoft.com/office/drawing/2014/main" id="{5672D66F-737F-2577-37A4-888F441CFE7C}"/>
              </a:ext>
            </a:extLst>
          </p:cNvPr>
          <p:cNvSpPr txBox="1"/>
          <p:nvPr/>
        </p:nvSpPr>
        <p:spPr>
          <a:xfrm>
            <a:off x="1074840" y="4093301"/>
            <a:ext cx="4351054" cy="474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Diabetic macular edema</a:t>
            </a:r>
            <a:endParaRPr sz="18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106451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238BCF-69E4-F93C-5363-193D11213AD3}"/>
              </a:ext>
            </a:extLst>
          </p:cNvPr>
          <p:cNvGrpSpPr/>
          <p:nvPr/>
        </p:nvGrpSpPr>
        <p:grpSpPr>
          <a:xfrm>
            <a:off x="840694" y="178712"/>
            <a:ext cx="5476630" cy="3929776"/>
            <a:chOff x="832945" y="217457"/>
            <a:chExt cx="5476630" cy="392977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F3D0165-2303-99D6-C92E-E38B41FBC878}"/>
                </a:ext>
              </a:extLst>
            </p:cNvPr>
            <p:cNvSpPr/>
            <p:nvPr/>
          </p:nvSpPr>
          <p:spPr>
            <a:xfrm>
              <a:off x="832945" y="1432833"/>
              <a:ext cx="4575600" cy="2714400"/>
            </a:xfrm>
            <a:prstGeom prst="rect">
              <a:avLst/>
            </a:prstGeom>
            <a:blipFill rotWithShape="1">
              <a:blip r:embed="rId3"/>
              <a:srcRect/>
              <a:stretch>
                <a:fillRect t="-38000" b="-38000"/>
              </a:stretch>
            </a:blip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IN" dirty="0"/>
            </a:p>
          </p:txBody>
        </p:sp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EB263DE5-323F-5046-A373-CE231A9398F6}"/>
                </a:ext>
              </a:extLst>
            </p:cNvPr>
            <p:cNvSpPr/>
            <p:nvPr/>
          </p:nvSpPr>
          <p:spPr>
            <a:xfrm rot="2698706">
              <a:off x="4443733" y="217457"/>
              <a:ext cx="1865842" cy="1560891"/>
            </a:xfrm>
            <a:prstGeom prst="triangle">
              <a:avLst/>
            </a:prstGeom>
            <a:solidFill>
              <a:srgbClr val="4D69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478" name="Google Shape;478;p63"/>
          <p:cNvSpPr txBox="1">
            <a:spLocks noGrp="1"/>
          </p:cNvSpPr>
          <p:nvPr>
            <p:ph type="title"/>
          </p:nvPr>
        </p:nvSpPr>
        <p:spPr>
          <a:xfrm>
            <a:off x="1319040" y="744861"/>
            <a:ext cx="77211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500" dirty="0">
                <a:solidFill>
                  <a:srgbClr val="C1CFE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Drusen</a:t>
            </a:r>
            <a:endParaRPr lang="en-IN" sz="3500" dirty="0">
              <a:solidFill>
                <a:srgbClr val="C1CFE0"/>
              </a:solidFill>
            </a:endParaRPr>
          </a:p>
        </p:txBody>
      </p:sp>
      <p:sp>
        <p:nvSpPr>
          <p:cNvPr id="481" name="Google Shape;481;p63"/>
          <p:cNvSpPr txBox="1"/>
          <p:nvPr/>
        </p:nvSpPr>
        <p:spPr>
          <a:xfrm>
            <a:off x="6309575" y="3111903"/>
            <a:ext cx="2278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FE233E-20A0-5C43-1D7A-DE1F680B0DB0}"/>
              </a:ext>
            </a:extLst>
          </p:cNvPr>
          <p:cNvSpPr txBox="1"/>
          <p:nvPr/>
        </p:nvSpPr>
        <p:spPr>
          <a:xfrm>
            <a:off x="5670091" y="1392450"/>
            <a:ext cx="30799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Drusen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are small accumulations of yellow or white extracellular material. They are like tiny pebbles of debris. </a:t>
            </a:r>
          </a:p>
          <a:p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Drusen is associated with aging and macular degeneration which causes central vision loss.</a:t>
            </a:r>
            <a:endParaRPr lang="en-IN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7" name="Google Shape;477;p63"/>
          <p:cNvSpPr/>
          <p:nvPr/>
        </p:nvSpPr>
        <p:spPr>
          <a:xfrm>
            <a:off x="5108393" y="232114"/>
            <a:ext cx="1201181" cy="1160335"/>
          </a:xfrm>
          <a:prstGeom prst="ellipse">
            <a:avLst/>
          </a:prstGeom>
          <a:solidFill>
            <a:srgbClr val="36517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7" name="Google Shape;487;p63"/>
          <p:cNvSpPr/>
          <p:nvPr/>
        </p:nvSpPr>
        <p:spPr>
          <a:xfrm>
            <a:off x="7930740" y="3831339"/>
            <a:ext cx="1109400" cy="1134600"/>
          </a:xfrm>
          <a:prstGeom prst="ellipse">
            <a:avLst/>
          </a:prstGeom>
          <a:solidFill>
            <a:srgbClr val="6D97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55824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9"/>
          <p:cNvSpPr/>
          <p:nvPr/>
        </p:nvSpPr>
        <p:spPr>
          <a:xfrm>
            <a:off x="4492487" y="3288291"/>
            <a:ext cx="2043485" cy="1888845"/>
          </a:xfrm>
          <a:prstGeom prst="ellipse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3" name="Google Shape;423;p59"/>
          <p:cNvSpPr txBox="1">
            <a:spLocks noGrp="1"/>
          </p:cNvSpPr>
          <p:nvPr>
            <p:ph type="title"/>
          </p:nvPr>
        </p:nvSpPr>
        <p:spPr>
          <a:xfrm>
            <a:off x="1257627" y="415096"/>
            <a:ext cx="3105600" cy="88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Objective</a:t>
            </a:r>
            <a:endParaRPr sz="3500" dirty="0"/>
          </a:p>
        </p:txBody>
      </p:sp>
      <p:sp>
        <p:nvSpPr>
          <p:cNvPr id="424" name="Google Shape;424;p59"/>
          <p:cNvSpPr txBox="1">
            <a:spLocks noGrp="1"/>
          </p:cNvSpPr>
          <p:nvPr>
            <p:ph type="subTitle" idx="1"/>
          </p:nvPr>
        </p:nvSpPr>
        <p:spPr>
          <a:xfrm>
            <a:off x="459997" y="1472446"/>
            <a:ext cx="5140710" cy="2928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Retinal disease classification is a significant problem in computer-aided diagnosis (CAD) for medical applications.</a:t>
            </a:r>
            <a:br>
              <a:rPr lang="en-US" sz="14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this research, we have tried to detect retinal diseases from optical coherence tomography (OCT) X-ray images.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propose a classification algorithm based on deep learning to detect retinal diseases from OCT images and identify three conditions of the retina.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25" name="Google Shape;425;p59"/>
          <p:cNvPicPr preferRelativeResize="0"/>
          <p:nvPr/>
        </p:nvPicPr>
        <p:blipFill rotWithShape="1">
          <a:blip r:embed="rId3">
            <a:alphaModFix/>
          </a:blip>
          <a:srcRect l="23705" r="18770"/>
          <a:stretch/>
        </p:blipFill>
        <p:spPr>
          <a:xfrm>
            <a:off x="5575050" y="1129545"/>
            <a:ext cx="3523200" cy="3444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26" name="Google Shape;426;p59"/>
          <p:cNvSpPr/>
          <p:nvPr/>
        </p:nvSpPr>
        <p:spPr>
          <a:xfrm>
            <a:off x="7790089" y="-371025"/>
            <a:ext cx="2720400" cy="2728500"/>
          </a:xfrm>
          <a:prstGeom prst="ellipse">
            <a:avLst/>
          </a:prstGeom>
          <a:solidFill>
            <a:srgbClr val="B6CFE6">
              <a:alpha val="357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2847;p98">
            <a:extLst>
              <a:ext uri="{FF2B5EF4-FFF2-40B4-BE49-F238E27FC236}">
                <a16:creationId xmlns:a16="http://schemas.microsoft.com/office/drawing/2014/main" id="{C306ECE5-B67F-9579-1C8A-D35199E95D67}"/>
              </a:ext>
            </a:extLst>
          </p:cNvPr>
          <p:cNvGrpSpPr/>
          <p:nvPr/>
        </p:nvGrpSpPr>
        <p:grpSpPr>
          <a:xfrm>
            <a:off x="223852" y="286719"/>
            <a:ext cx="734589" cy="698757"/>
            <a:chOff x="-1333975" y="2365850"/>
            <a:chExt cx="292225" cy="293575"/>
          </a:xfrm>
          <a:solidFill>
            <a:schemeClr val="bg2"/>
          </a:solidFill>
        </p:grpSpPr>
        <p:sp>
          <p:nvSpPr>
            <p:cNvPr id="11" name="Google Shape;12848;p98">
              <a:extLst>
                <a:ext uri="{FF2B5EF4-FFF2-40B4-BE49-F238E27FC236}">
                  <a16:creationId xmlns:a16="http://schemas.microsoft.com/office/drawing/2014/main" id="{217748C2-8EFD-9EE4-2BCB-D97AADF08732}"/>
                </a:ext>
              </a:extLst>
            </p:cNvPr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849;p98">
              <a:extLst>
                <a:ext uri="{FF2B5EF4-FFF2-40B4-BE49-F238E27FC236}">
                  <a16:creationId xmlns:a16="http://schemas.microsoft.com/office/drawing/2014/main" id="{24F2D480-7068-CD81-A9B6-FD745A47913F}"/>
                </a:ext>
              </a:extLst>
            </p:cNvPr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2850;p98">
              <a:extLst>
                <a:ext uri="{FF2B5EF4-FFF2-40B4-BE49-F238E27FC236}">
                  <a16:creationId xmlns:a16="http://schemas.microsoft.com/office/drawing/2014/main" id="{85F27EAF-7754-E727-11BE-45EC2B795A33}"/>
                </a:ext>
              </a:extLst>
            </p:cNvPr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851;p98">
              <a:extLst>
                <a:ext uri="{FF2B5EF4-FFF2-40B4-BE49-F238E27FC236}">
                  <a16:creationId xmlns:a16="http://schemas.microsoft.com/office/drawing/2014/main" id="{DBFBA45D-EC55-A631-9756-89A3239C915C}"/>
                </a:ext>
              </a:extLst>
            </p:cNvPr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2852;p98">
              <a:extLst>
                <a:ext uri="{FF2B5EF4-FFF2-40B4-BE49-F238E27FC236}">
                  <a16:creationId xmlns:a16="http://schemas.microsoft.com/office/drawing/2014/main" id="{6E285A0C-1D5A-4140-4656-5F462D12C82E}"/>
                </a:ext>
              </a:extLst>
            </p:cNvPr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2853;p98">
              <a:extLst>
                <a:ext uri="{FF2B5EF4-FFF2-40B4-BE49-F238E27FC236}">
                  <a16:creationId xmlns:a16="http://schemas.microsoft.com/office/drawing/2014/main" id="{9FF5A3F7-0A15-17EE-4DEB-F30228B9B5B6}"/>
                </a:ext>
              </a:extLst>
            </p:cNvPr>
            <p:cNvSpPr/>
            <p:nvPr/>
          </p:nvSpPr>
          <p:spPr>
            <a:xfrm>
              <a:off x="-1094550" y="2470400"/>
              <a:ext cx="36250" cy="67700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2854;p98">
              <a:extLst>
                <a:ext uri="{FF2B5EF4-FFF2-40B4-BE49-F238E27FC236}">
                  <a16:creationId xmlns:a16="http://schemas.microsoft.com/office/drawing/2014/main" id="{ABBC4FAF-FD89-99BC-9E1E-DF89590C2461}"/>
                </a:ext>
              </a:extLst>
            </p:cNvPr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2855;p98">
              <a:extLst>
                <a:ext uri="{FF2B5EF4-FFF2-40B4-BE49-F238E27FC236}">
                  <a16:creationId xmlns:a16="http://schemas.microsoft.com/office/drawing/2014/main" id="{E9370A91-28EA-D0D6-E769-FFD40A5AE2B4}"/>
                </a:ext>
              </a:extLst>
            </p:cNvPr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grpFill/>
            <a:ln>
              <a:solidFill>
                <a:schemeClr val="bg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190145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ye Care Clinical Case by Slidesgo">
  <a:themeElements>
    <a:clrScheme name="Simple Light">
      <a:dk1>
        <a:srgbClr val="000000"/>
      </a:dk1>
      <a:lt1>
        <a:srgbClr val="FFFFFF"/>
      </a:lt1>
      <a:dk2>
        <a:srgbClr val="052249"/>
      </a:dk2>
      <a:lt2>
        <a:srgbClr val="4D6994"/>
      </a:lt2>
      <a:accent1>
        <a:srgbClr val="7DB0EB"/>
      </a:accent1>
      <a:accent2>
        <a:srgbClr val="B6CFE6"/>
      </a:accent2>
      <a:accent3>
        <a:srgbClr val="C1CFE0"/>
      </a:accent3>
      <a:accent4>
        <a:srgbClr val="052249"/>
      </a:accent4>
      <a:accent5>
        <a:srgbClr val="4D6994"/>
      </a:accent5>
      <a:accent6>
        <a:srgbClr val="8FBAE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14981</TotalTime>
  <Words>448</Words>
  <Application>Microsoft Office PowerPoint</Application>
  <PresentationFormat>On-screen Show (16:9)</PresentationFormat>
  <Paragraphs>72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Open Sans</vt:lpstr>
      <vt:lpstr>Arial</vt:lpstr>
      <vt:lpstr>Proxima Nova Semibold</vt:lpstr>
      <vt:lpstr>Lato</vt:lpstr>
      <vt:lpstr>Proxima Nova</vt:lpstr>
      <vt:lpstr>Eye Care Clinical Case by Slidesgo</vt:lpstr>
      <vt:lpstr>Slidesgo Final Pages</vt:lpstr>
      <vt:lpstr>Diagnosis of retinal disorders from OCT</vt:lpstr>
      <vt:lpstr>Introduction</vt:lpstr>
      <vt:lpstr>Introduction</vt:lpstr>
      <vt:lpstr>Problem Statement</vt:lpstr>
      <vt:lpstr>Normal OCT</vt:lpstr>
      <vt:lpstr>CNV</vt:lpstr>
      <vt:lpstr>DME</vt:lpstr>
      <vt:lpstr>Drusen</vt:lpstr>
      <vt:lpstr>Objective</vt:lpstr>
      <vt:lpstr>Expected Goal</vt:lpstr>
      <vt:lpstr>Workflow</vt:lpstr>
      <vt:lpstr>PowerPoint Presentation</vt:lpstr>
      <vt:lpstr>Evaluating the model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Introd0uction</dc:title>
  <cp:lastModifiedBy>Asma Narmawala</cp:lastModifiedBy>
  <cp:revision>21</cp:revision>
  <cp:lastPrinted>2022-11-15T22:20:07Z</cp:lastPrinted>
  <dcterms:modified xsi:type="dcterms:W3CDTF">2024-06-03T18:15:20Z</dcterms:modified>
</cp:coreProperties>
</file>